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ACF0"/>
    <a:srgbClr val="57ABF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53"/>
  </p:normalViewPr>
  <p:slideViewPr>
    <p:cSldViewPr snapToGrid="0">
      <p:cViewPr varScale="1">
        <p:scale>
          <a:sx n="108" d="100"/>
          <a:sy n="108" d="100"/>
        </p:scale>
        <p:origin x="6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76A8D8-DDA1-DB44-9702-9528CCAF225B}" type="doc">
      <dgm:prSet loTypeId="urn:microsoft.com/office/officeart/2005/8/layout/chevron2" loCatId="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82E7B46-CBE2-494F-95A0-2454C845E1B2}">
      <dgm:prSet phldrT="[Text]"/>
      <dgm:spPr/>
      <dgm:t>
        <a:bodyPr/>
        <a:lstStyle/>
        <a:p>
          <a:r>
            <a:rPr lang="en-US" dirty="0"/>
            <a:t>Setup</a:t>
          </a:r>
        </a:p>
      </dgm:t>
    </dgm:pt>
    <dgm:pt modelId="{B1AE2370-C68F-3E4D-A854-7E8549433E12}" type="parTrans" cxnId="{DD057301-7C95-C443-9E0D-D6C0CE289E88}">
      <dgm:prSet/>
      <dgm:spPr/>
      <dgm:t>
        <a:bodyPr/>
        <a:lstStyle/>
        <a:p>
          <a:endParaRPr lang="en-US"/>
        </a:p>
      </dgm:t>
    </dgm:pt>
    <dgm:pt modelId="{87B6B8BA-DED2-3E47-99B8-EB33F0A7A49F}" type="sibTrans" cxnId="{DD057301-7C95-C443-9E0D-D6C0CE289E88}">
      <dgm:prSet/>
      <dgm:spPr/>
      <dgm:t>
        <a:bodyPr/>
        <a:lstStyle/>
        <a:p>
          <a:endParaRPr lang="en-US"/>
        </a:p>
      </dgm:t>
    </dgm:pt>
    <dgm:pt modelId="{87666302-9ECC-8840-A997-329069B5D28F}">
      <dgm:prSet phldrT="[Text]" custT="1"/>
      <dgm:spPr/>
      <dgm:t>
        <a:bodyPr/>
        <a:lstStyle/>
        <a:p>
          <a:r>
            <a:rPr lang="en-US" sz="1800" dirty="0"/>
            <a:t>Synch their accounts with a shared ID</a:t>
          </a:r>
        </a:p>
      </dgm:t>
    </dgm:pt>
    <dgm:pt modelId="{81E0ACBF-AD54-E64A-9A17-3202B0D67D5C}" type="parTrans" cxnId="{DABFD3EB-5640-FD4B-AC79-EF9FD6B7EF68}">
      <dgm:prSet/>
      <dgm:spPr/>
      <dgm:t>
        <a:bodyPr/>
        <a:lstStyle/>
        <a:p>
          <a:endParaRPr lang="en-US"/>
        </a:p>
      </dgm:t>
    </dgm:pt>
    <dgm:pt modelId="{79C5A103-1D2A-B049-B483-0A191D40AD4B}" type="sibTrans" cxnId="{DABFD3EB-5640-FD4B-AC79-EF9FD6B7EF68}">
      <dgm:prSet/>
      <dgm:spPr/>
      <dgm:t>
        <a:bodyPr/>
        <a:lstStyle/>
        <a:p>
          <a:endParaRPr lang="en-US"/>
        </a:p>
      </dgm:t>
    </dgm:pt>
    <dgm:pt modelId="{D8A864AB-31A1-1C4E-9874-FBD8D38B50CA}">
      <dgm:prSet phldrT="[Text]"/>
      <dgm:spPr/>
      <dgm:t>
        <a:bodyPr/>
        <a:lstStyle/>
        <a:p>
          <a:r>
            <a:rPr lang="en-US" dirty="0"/>
            <a:t>Adding Treatments</a:t>
          </a:r>
        </a:p>
      </dgm:t>
    </dgm:pt>
    <dgm:pt modelId="{E4247764-B969-514B-A6BD-63A0AAE647DF}" type="parTrans" cxnId="{6F0E8B58-F1C0-9B4F-9D5B-76022A54D7D5}">
      <dgm:prSet/>
      <dgm:spPr/>
      <dgm:t>
        <a:bodyPr/>
        <a:lstStyle/>
        <a:p>
          <a:endParaRPr lang="en-US"/>
        </a:p>
      </dgm:t>
    </dgm:pt>
    <dgm:pt modelId="{67AD7F4D-0D43-5740-AABB-A67F294F1907}" type="sibTrans" cxnId="{6F0E8B58-F1C0-9B4F-9D5B-76022A54D7D5}">
      <dgm:prSet/>
      <dgm:spPr/>
      <dgm:t>
        <a:bodyPr/>
        <a:lstStyle/>
        <a:p>
          <a:endParaRPr lang="en-US"/>
        </a:p>
      </dgm:t>
    </dgm:pt>
    <dgm:pt modelId="{DD5FEA53-9A47-5049-9321-81B0006A209E}">
      <dgm:prSet phldrT="[Text]"/>
      <dgm:spPr/>
      <dgm:t>
        <a:bodyPr/>
        <a:lstStyle/>
        <a:p>
          <a:r>
            <a:rPr lang="en-US" dirty="0"/>
            <a:t>Stock the Shop</a:t>
          </a:r>
        </a:p>
      </dgm:t>
    </dgm:pt>
    <dgm:pt modelId="{A3964B30-CA7C-9E4A-9899-4477B9D20449}" type="parTrans" cxnId="{EF9F1E39-72E0-0340-96D7-08B6AC5939BD}">
      <dgm:prSet/>
      <dgm:spPr/>
      <dgm:t>
        <a:bodyPr/>
        <a:lstStyle/>
        <a:p>
          <a:endParaRPr lang="en-US"/>
        </a:p>
      </dgm:t>
    </dgm:pt>
    <dgm:pt modelId="{91CF7D54-40C1-5E49-BFFB-EFC324193D42}" type="sibTrans" cxnId="{EF9F1E39-72E0-0340-96D7-08B6AC5939BD}">
      <dgm:prSet/>
      <dgm:spPr/>
      <dgm:t>
        <a:bodyPr/>
        <a:lstStyle/>
        <a:p>
          <a:endParaRPr lang="en-US"/>
        </a:p>
      </dgm:t>
    </dgm:pt>
    <dgm:pt modelId="{3A793D2B-A315-4442-8CF5-3241173B46B6}">
      <dgm:prSet phldrT="[Text]"/>
      <dgm:spPr/>
      <dgm:t>
        <a:bodyPr/>
        <a:lstStyle/>
        <a:p>
          <a:r>
            <a:rPr lang="en-US" dirty="0"/>
            <a:t>Start the Timer</a:t>
          </a:r>
        </a:p>
      </dgm:t>
    </dgm:pt>
    <dgm:pt modelId="{E8ECC84F-656C-4C45-ACA5-E58C9A8271A6}" type="parTrans" cxnId="{967D27D6-E25D-D643-8475-DE5AC857A06B}">
      <dgm:prSet/>
      <dgm:spPr/>
      <dgm:t>
        <a:bodyPr/>
        <a:lstStyle/>
        <a:p>
          <a:endParaRPr lang="en-US"/>
        </a:p>
      </dgm:t>
    </dgm:pt>
    <dgm:pt modelId="{8CB929F9-D317-CB4B-AF51-47EB8930BA0D}" type="sibTrans" cxnId="{967D27D6-E25D-D643-8475-DE5AC857A06B}">
      <dgm:prSet/>
      <dgm:spPr/>
      <dgm:t>
        <a:bodyPr/>
        <a:lstStyle/>
        <a:p>
          <a:endParaRPr lang="en-US"/>
        </a:p>
      </dgm:t>
    </dgm:pt>
    <dgm:pt modelId="{E3C7A5A6-DB1F-B34C-9D2B-842B873876A9}">
      <dgm:prSet phldrT="[Text]" custT="1"/>
      <dgm:spPr/>
      <dgm:t>
        <a:bodyPr/>
        <a:lstStyle/>
        <a:p>
          <a:r>
            <a:rPr lang="en-US" sz="1800" dirty="0"/>
            <a:t>Parent and Child Download the App</a:t>
          </a:r>
        </a:p>
      </dgm:t>
    </dgm:pt>
    <dgm:pt modelId="{2C6AA277-924E-4348-8132-32D637F82B58}" type="parTrans" cxnId="{E1942C94-CAAE-3F45-B715-C283BF5B2BBD}">
      <dgm:prSet/>
      <dgm:spPr/>
      <dgm:t>
        <a:bodyPr/>
        <a:lstStyle/>
        <a:p>
          <a:endParaRPr lang="en-US"/>
        </a:p>
      </dgm:t>
    </dgm:pt>
    <dgm:pt modelId="{9B64A5E9-B1E4-7446-8CFF-1E6C00F8B588}" type="sibTrans" cxnId="{E1942C94-CAAE-3F45-B715-C283BF5B2BBD}">
      <dgm:prSet/>
      <dgm:spPr/>
      <dgm:t>
        <a:bodyPr/>
        <a:lstStyle/>
        <a:p>
          <a:endParaRPr lang="en-US"/>
        </a:p>
      </dgm:t>
    </dgm:pt>
    <dgm:pt modelId="{B880BBF0-ADF2-3640-9896-4C5C2A22BB87}">
      <dgm:prSet phldrT="[Text]" custT="1"/>
      <dgm:spPr/>
      <dgm:t>
        <a:bodyPr/>
        <a:lstStyle/>
        <a:p>
          <a:r>
            <a:rPr lang="en-US" sz="1800" dirty="0"/>
            <a:t>Parent adds treatments that the child will undergo, which show up in the tab</a:t>
          </a:r>
        </a:p>
      </dgm:t>
    </dgm:pt>
    <dgm:pt modelId="{7D6BCABD-76AF-C942-A0A7-CE184866F16D}" type="parTrans" cxnId="{7F3236AB-06D4-E045-966F-574E0C795A81}">
      <dgm:prSet/>
      <dgm:spPr/>
      <dgm:t>
        <a:bodyPr/>
        <a:lstStyle/>
        <a:p>
          <a:endParaRPr lang="en-US"/>
        </a:p>
      </dgm:t>
    </dgm:pt>
    <dgm:pt modelId="{85E1114A-0C88-AF42-B73D-D15215EE6855}" type="sibTrans" cxnId="{7F3236AB-06D4-E045-966F-574E0C795A81}">
      <dgm:prSet/>
      <dgm:spPr/>
      <dgm:t>
        <a:bodyPr/>
        <a:lstStyle/>
        <a:p>
          <a:endParaRPr lang="en-US"/>
        </a:p>
      </dgm:t>
    </dgm:pt>
    <dgm:pt modelId="{3C4EA3B8-5A67-7445-A802-E68CB7D25DEA}">
      <dgm:prSet phldrT="[Text]" custT="1"/>
      <dgm:spPr/>
      <dgm:t>
        <a:bodyPr/>
        <a:lstStyle/>
        <a:p>
          <a:r>
            <a:rPr lang="en-US" sz="1800" dirty="0"/>
            <a:t>Parent adds prizes to the shop, like candy and games</a:t>
          </a:r>
        </a:p>
      </dgm:t>
    </dgm:pt>
    <dgm:pt modelId="{362D646A-075A-9F4A-96D5-0FB5457CFDEE}" type="parTrans" cxnId="{6EA91166-B208-3845-BB13-24F23F97E126}">
      <dgm:prSet/>
      <dgm:spPr/>
      <dgm:t>
        <a:bodyPr/>
        <a:lstStyle/>
        <a:p>
          <a:endParaRPr lang="en-US"/>
        </a:p>
      </dgm:t>
    </dgm:pt>
    <dgm:pt modelId="{C32E82C6-EB24-1B4C-884A-D4417E0F366A}" type="sibTrans" cxnId="{6EA91166-B208-3845-BB13-24F23F97E126}">
      <dgm:prSet/>
      <dgm:spPr/>
      <dgm:t>
        <a:bodyPr/>
        <a:lstStyle/>
        <a:p>
          <a:endParaRPr lang="en-US"/>
        </a:p>
      </dgm:t>
    </dgm:pt>
    <dgm:pt modelId="{BDEDDA27-8427-8447-8832-C69378A93417}">
      <dgm:prSet phldrT="[Text]" custT="1"/>
      <dgm:spPr/>
      <dgm:t>
        <a:bodyPr/>
        <a:lstStyle/>
        <a:p>
          <a:r>
            <a:rPr lang="en-US" sz="1800" dirty="0"/>
            <a:t>When the child leaves home to start their treatment, they start the clock</a:t>
          </a:r>
        </a:p>
      </dgm:t>
    </dgm:pt>
    <dgm:pt modelId="{5FB682B8-1398-7744-A304-19A8781BA722}" type="parTrans" cxnId="{0B2C8557-30A7-5A40-8686-FD3FCDBCCBF2}">
      <dgm:prSet/>
      <dgm:spPr/>
      <dgm:t>
        <a:bodyPr/>
        <a:lstStyle/>
        <a:p>
          <a:endParaRPr lang="en-US"/>
        </a:p>
      </dgm:t>
    </dgm:pt>
    <dgm:pt modelId="{2DE967C2-B5D2-EC4A-9F89-8CA4E330687E}" type="sibTrans" cxnId="{0B2C8557-30A7-5A40-8686-FD3FCDBCCBF2}">
      <dgm:prSet/>
      <dgm:spPr/>
      <dgm:t>
        <a:bodyPr/>
        <a:lstStyle/>
        <a:p>
          <a:endParaRPr lang="en-US"/>
        </a:p>
      </dgm:t>
    </dgm:pt>
    <dgm:pt modelId="{A1E1B736-1082-9D4E-B835-C1CDB1075597}">
      <dgm:prSet phldrT="[Text]"/>
      <dgm:spPr/>
      <dgm:t>
        <a:bodyPr/>
        <a:lstStyle/>
        <a:p>
          <a:r>
            <a:rPr lang="en-US" dirty="0"/>
            <a:t>Gain Points</a:t>
          </a:r>
        </a:p>
      </dgm:t>
    </dgm:pt>
    <dgm:pt modelId="{0D50AA61-3C9F-764E-869C-AB3AE5CF89D3}" type="parTrans" cxnId="{01084D15-8EE6-7248-9168-BF28A7E82215}">
      <dgm:prSet/>
      <dgm:spPr/>
      <dgm:t>
        <a:bodyPr/>
        <a:lstStyle/>
        <a:p>
          <a:endParaRPr lang="en-US"/>
        </a:p>
      </dgm:t>
    </dgm:pt>
    <dgm:pt modelId="{90092202-EAC5-D745-9409-C445046A9590}" type="sibTrans" cxnId="{01084D15-8EE6-7248-9168-BF28A7E82215}">
      <dgm:prSet/>
      <dgm:spPr/>
      <dgm:t>
        <a:bodyPr/>
        <a:lstStyle/>
        <a:p>
          <a:endParaRPr lang="en-US"/>
        </a:p>
      </dgm:t>
    </dgm:pt>
    <dgm:pt modelId="{89A8ADAA-2F87-EC47-9202-B5C117200285}">
      <dgm:prSet phldrT="[Text]" custT="1"/>
      <dgm:spPr/>
      <dgm:t>
        <a:bodyPr/>
        <a:lstStyle/>
        <a:p>
          <a:r>
            <a:rPr lang="en-US" sz="1800" dirty="0"/>
            <a:t>Every time a treatment is completed the child is rewarded with Strength for use in the store</a:t>
          </a:r>
        </a:p>
      </dgm:t>
    </dgm:pt>
    <dgm:pt modelId="{E41F85EC-22F5-9040-B2CA-1D9DD0538159}" type="parTrans" cxnId="{81571FFE-F1D6-EF4F-9B52-82C03BE590BF}">
      <dgm:prSet/>
      <dgm:spPr/>
      <dgm:t>
        <a:bodyPr/>
        <a:lstStyle/>
        <a:p>
          <a:endParaRPr lang="en-US"/>
        </a:p>
      </dgm:t>
    </dgm:pt>
    <dgm:pt modelId="{DC67525D-1D04-384B-BE02-68B33E57E2ED}" type="sibTrans" cxnId="{81571FFE-F1D6-EF4F-9B52-82C03BE590BF}">
      <dgm:prSet/>
      <dgm:spPr/>
      <dgm:t>
        <a:bodyPr/>
        <a:lstStyle/>
        <a:p>
          <a:endParaRPr lang="en-US"/>
        </a:p>
      </dgm:t>
    </dgm:pt>
    <dgm:pt modelId="{A743EC05-3996-9A47-872C-5F1451352B4C}">
      <dgm:prSet phldrT="[Text]" custT="1"/>
      <dgm:spPr/>
      <dgm:t>
        <a:bodyPr/>
        <a:lstStyle/>
        <a:p>
          <a:r>
            <a:rPr lang="en-US" sz="1800" dirty="0"/>
            <a:t>The doctor is late? Overtime means more rewards!</a:t>
          </a:r>
        </a:p>
      </dgm:t>
    </dgm:pt>
    <dgm:pt modelId="{C732856A-D90E-714E-A50B-EC624DB9B073}" type="parTrans" cxnId="{EEE2C3FF-B4F6-474D-9582-AE434F18153F}">
      <dgm:prSet/>
      <dgm:spPr/>
      <dgm:t>
        <a:bodyPr/>
        <a:lstStyle/>
        <a:p>
          <a:endParaRPr lang="en-US"/>
        </a:p>
      </dgm:t>
    </dgm:pt>
    <dgm:pt modelId="{4FE39EEF-5FE3-1A4A-897F-0F70C3D9896C}" type="sibTrans" cxnId="{EEE2C3FF-B4F6-474D-9582-AE434F18153F}">
      <dgm:prSet/>
      <dgm:spPr/>
      <dgm:t>
        <a:bodyPr/>
        <a:lstStyle/>
        <a:p>
          <a:endParaRPr lang="en-US"/>
        </a:p>
      </dgm:t>
    </dgm:pt>
    <dgm:pt modelId="{CDEC83A1-AA7C-B441-91BF-069F8510BAEF}">
      <dgm:prSet phldrT="[Text]" custT="1"/>
      <dgm:spPr/>
      <dgm:t>
        <a:bodyPr/>
        <a:lstStyle/>
        <a:p>
          <a:r>
            <a:rPr lang="en-US" sz="1800" dirty="0"/>
            <a:t>The shop contains upgrades for in-app minigames </a:t>
          </a:r>
        </a:p>
      </dgm:t>
    </dgm:pt>
    <dgm:pt modelId="{C54A56CC-72C3-7D49-9F70-6F9E80649F5C}" type="parTrans" cxnId="{81647FF4-96A7-6349-9D96-CA2BC3851196}">
      <dgm:prSet/>
      <dgm:spPr/>
      <dgm:t>
        <a:bodyPr/>
        <a:lstStyle/>
        <a:p>
          <a:endParaRPr lang="en-US"/>
        </a:p>
      </dgm:t>
    </dgm:pt>
    <dgm:pt modelId="{8B4AACAF-D0C1-DF49-911F-48376206B645}" type="sibTrans" cxnId="{81647FF4-96A7-6349-9D96-CA2BC3851196}">
      <dgm:prSet/>
      <dgm:spPr/>
      <dgm:t>
        <a:bodyPr/>
        <a:lstStyle/>
        <a:p>
          <a:endParaRPr lang="en-US"/>
        </a:p>
      </dgm:t>
    </dgm:pt>
    <dgm:pt modelId="{57A795AA-CC40-5C42-A0B0-D702BB3E4AD1}">
      <dgm:prSet phldrT="[Text]" custT="1"/>
      <dgm:spPr/>
      <dgm:t>
        <a:bodyPr/>
        <a:lstStyle/>
        <a:p>
          <a:r>
            <a:rPr lang="en-US" sz="1800" dirty="0"/>
            <a:t>The nurses can give the child a QR code that they scan for extra Strength if they were extra brave</a:t>
          </a:r>
        </a:p>
      </dgm:t>
    </dgm:pt>
    <dgm:pt modelId="{CBFD4D1C-F17C-C244-8390-70F1109010F0}" type="parTrans" cxnId="{FB438F41-0F7C-B74B-90C0-C86C2D154AF3}">
      <dgm:prSet/>
      <dgm:spPr/>
      <dgm:t>
        <a:bodyPr/>
        <a:lstStyle/>
        <a:p>
          <a:endParaRPr lang="en-US"/>
        </a:p>
      </dgm:t>
    </dgm:pt>
    <dgm:pt modelId="{611CE191-DD01-4C4C-84B3-5AB2F0EB6AE4}" type="sibTrans" cxnId="{FB438F41-0F7C-B74B-90C0-C86C2D154AF3}">
      <dgm:prSet/>
      <dgm:spPr/>
      <dgm:t>
        <a:bodyPr/>
        <a:lstStyle/>
        <a:p>
          <a:endParaRPr lang="en-US"/>
        </a:p>
      </dgm:t>
    </dgm:pt>
    <dgm:pt modelId="{183D427B-772A-7A45-991F-564E403281D5}" type="pres">
      <dgm:prSet presAssocID="{B876A8D8-DDA1-DB44-9702-9528CCAF225B}" presName="linearFlow" presStyleCnt="0">
        <dgm:presLayoutVars>
          <dgm:dir/>
          <dgm:animLvl val="lvl"/>
          <dgm:resizeHandles val="exact"/>
        </dgm:presLayoutVars>
      </dgm:prSet>
      <dgm:spPr/>
    </dgm:pt>
    <dgm:pt modelId="{11DB4629-5211-6047-A553-F8F2E804B58E}" type="pres">
      <dgm:prSet presAssocID="{382E7B46-CBE2-494F-95A0-2454C845E1B2}" presName="composite" presStyleCnt="0"/>
      <dgm:spPr/>
    </dgm:pt>
    <dgm:pt modelId="{4E9CC9CA-CE04-E343-9AE5-7F710620A370}" type="pres">
      <dgm:prSet presAssocID="{382E7B46-CBE2-494F-95A0-2454C845E1B2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87F4DE37-0E9B-954D-8567-59DF48F94355}" type="pres">
      <dgm:prSet presAssocID="{382E7B46-CBE2-494F-95A0-2454C845E1B2}" presName="descendantText" presStyleLbl="alignAcc1" presStyleIdx="0" presStyleCnt="5">
        <dgm:presLayoutVars>
          <dgm:bulletEnabled val="1"/>
        </dgm:presLayoutVars>
      </dgm:prSet>
      <dgm:spPr/>
    </dgm:pt>
    <dgm:pt modelId="{87BB52A0-F256-D047-B55E-BCA6BDD36D0E}" type="pres">
      <dgm:prSet presAssocID="{87B6B8BA-DED2-3E47-99B8-EB33F0A7A49F}" presName="sp" presStyleCnt="0"/>
      <dgm:spPr/>
    </dgm:pt>
    <dgm:pt modelId="{6CFAC4FB-62F4-F442-A89D-7173C5C75219}" type="pres">
      <dgm:prSet presAssocID="{D8A864AB-31A1-1C4E-9874-FBD8D38B50CA}" presName="composite" presStyleCnt="0"/>
      <dgm:spPr/>
    </dgm:pt>
    <dgm:pt modelId="{38A94782-5F9F-AC4D-85CF-F97AE9A6BB65}" type="pres">
      <dgm:prSet presAssocID="{D8A864AB-31A1-1C4E-9874-FBD8D38B50CA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A616D4FE-9294-E742-936B-1C8CF6A32410}" type="pres">
      <dgm:prSet presAssocID="{D8A864AB-31A1-1C4E-9874-FBD8D38B50CA}" presName="descendantText" presStyleLbl="alignAcc1" presStyleIdx="1" presStyleCnt="5">
        <dgm:presLayoutVars>
          <dgm:bulletEnabled val="1"/>
        </dgm:presLayoutVars>
      </dgm:prSet>
      <dgm:spPr/>
    </dgm:pt>
    <dgm:pt modelId="{337C9CDE-A469-A442-9A4A-529C62C552E8}" type="pres">
      <dgm:prSet presAssocID="{67AD7F4D-0D43-5740-AABB-A67F294F1907}" presName="sp" presStyleCnt="0"/>
      <dgm:spPr/>
    </dgm:pt>
    <dgm:pt modelId="{51A05AF6-5AE2-994B-8CAC-B504F55EEB0E}" type="pres">
      <dgm:prSet presAssocID="{DD5FEA53-9A47-5049-9321-81B0006A209E}" presName="composite" presStyleCnt="0"/>
      <dgm:spPr/>
    </dgm:pt>
    <dgm:pt modelId="{22DBD0B1-9265-044F-937C-23DC4DFBBC8D}" type="pres">
      <dgm:prSet presAssocID="{DD5FEA53-9A47-5049-9321-81B0006A209E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4963BA17-0CCD-184B-9523-10B729AF2EF9}" type="pres">
      <dgm:prSet presAssocID="{DD5FEA53-9A47-5049-9321-81B0006A209E}" presName="descendantText" presStyleLbl="alignAcc1" presStyleIdx="2" presStyleCnt="5">
        <dgm:presLayoutVars>
          <dgm:bulletEnabled val="1"/>
        </dgm:presLayoutVars>
      </dgm:prSet>
      <dgm:spPr/>
    </dgm:pt>
    <dgm:pt modelId="{CF8A826F-437E-714A-A5D4-309A15F74551}" type="pres">
      <dgm:prSet presAssocID="{91CF7D54-40C1-5E49-BFFB-EFC324193D42}" presName="sp" presStyleCnt="0"/>
      <dgm:spPr/>
    </dgm:pt>
    <dgm:pt modelId="{7202BA34-21AC-5148-AB24-B67D3C58BB81}" type="pres">
      <dgm:prSet presAssocID="{3A793D2B-A315-4442-8CF5-3241173B46B6}" presName="composite" presStyleCnt="0"/>
      <dgm:spPr/>
    </dgm:pt>
    <dgm:pt modelId="{4B88E654-88A2-534F-9D73-6FBFEDBA0643}" type="pres">
      <dgm:prSet presAssocID="{3A793D2B-A315-4442-8CF5-3241173B46B6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6E534E5E-B514-CA49-A4CA-FF98258E2322}" type="pres">
      <dgm:prSet presAssocID="{3A793D2B-A315-4442-8CF5-3241173B46B6}" presName="descendantText" presStyleLbl="alignAcc1" presStyleIdx="3" presStyleCnt="5">
        <dgm:presLayoutVars>
          <dgm:bulletEnabled val="1"/>
        </dgm:presLayoutVars>
      </dgm:prSet>
      <dgm:spPr/>
    </dgm:pt>
    <dgm:pt modelId="{1FD7153A-E6D0-E34A-A537-191A4D812873}" type="pres">
      <dgm:prSet presAssocID="{8CB929F9-D317-CB4B-AF51-47EB8930BA0D}" presName="sp" presStyleCnt="0"/>
      <dgm:spPr/>
    </dgm:pt>
    <dgm:pt modelId="{6E5D3DBA-A619-704C-A785-BFB8027520C7}" type="pres">
      <dgm:prSet presAssocID="{A1E1B736-1082-9D4E-B835-C1CDB1075597}" presName="composite" presStyleCnt="0"/>
      <dgm:spPr/>
    </dgm:pt>
    <dgm:pt modelId="{0011DC1C-D1B9-B74C-833E-820252063CF3}" type="pres">
      <dgm:prSet presAssocID="{A1E1B736-1082-9D4E-B835-C1CDB1075597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87527C3C-6B04-9D42-9EDF-2A3AFCF21E00}" type="pres">
      <dgm:prSet presAssocID="{A1E1B736-1082-9D4E-B835-C1CDB1075597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DD057301-7C95-C443-9E0D-D6C0CE289E88}" srcId="{B876A8D8-DDA1-DB44-9702-9528CCAF225B}" destId="{382E7B46-CBE2-494F-95A0-2454C845E1B2}" srcOrd="0" destOrd="0" parTransId="{B1AE2370-C68F-3E4D-A854-7E8549433E12}" sibTransId="{87B6B8BA-DED2-3E47-99B8-EB33F0A7A49F}"/>
    <dgm:cxn modelId="{D9FC4108-9691-5240-BB98-701FAD460789}" type="presOf" srcId="{BDEDDA27-8427-8447-8832-C69378A93417}" destId="{6E534E5E-B514-CA49-A4CA-FF98258E2322}" srcOrd="0" destOrd="0" presId="urn:microsoft.com/office/officeart/2005/8/layout/chevron2"/>
    <dgm:cxn modelId="{D9B56510-099F-304C-8625-6A471374015C}" type="presOf" srcId="{D8A864AB-31A1-1C4E-9874-FBD8D38B50CA}" destId="{38A94782-5F9F-AC4D-85CF-F97AE9A6BB65}" srcOrd="0" destOrd="0" presId="urn:microsoft.com/office/officeart/2005/8/layout/chevron2"/>
    <dgm:cxn modelId="{04719210-3562-014F-A356-60C02A5B90E2}" type="presOf" srcId="{87666302-9ECC-8840-A997-329069B5D28F}" destId="{87F4DE37-0E9B-954D-8567-59DF48F94355}" srcOrd="0" destOrd="1" presId="urn:microsoft.com/office/officeart/2005/8/layout/chevron2"/>
    <dgm:cxn modelId="{01084D15-8EE6-7248-9168-BF28A7E82215}" srcId="{B876A8D8-DDA1-DB44-9702-9528CCAF225B}" destId="{A1E1B736-1082-9D4E-B835-C1CDB1075597}" srcOrd="4" destOrd="0" parTransId="{0D50AA61-3C9F-764E-869C-AB3AE5CF89D3}" sibTransId="{90092202-EAC5-D745-9409-C445046A9590}"/>
    <dgm:cxn modelId="{CB33AB17-9D2F-2E49-A5B6-5A194C0DF470}" type="presOf" srcId="{3A793D2B-A315-4442-8CF5-3241173B46B6}" destId="{4B88E654-88A2-534F-9D73-6FBFEDBA0643}" srcOrd="0" destOrd="0" presId="urn:microsoft.com/office/officeart/2005/8/layout/chevron2"/>
    <dgm:cxn modelId="{12E1CD25-E7CA-CA41-8A02-95F2BBCB4AF4}" type="presOf" srcId="{3C4EA3B8-5A67-7445-A802-E68CB7D25DEA}" destId="{4963BA17-0CCD-184B-9523-10B729AF2EF9}" srcOrd="0" destOrd="0" presId="urn:microsoft.com/office/officeart/2005/8/layout/chevron2"/>
    <dgm:cxn modelId="{EF9F1E39-72E0-0340-96D7-08B6AC5939BD}" srcId="{B876A8D8-DDA1-DB44-9702-9528CCAF225B}" destId="{DD5FEA53-9A47-5049-9321-81B0006A209E}" srcOrd="2" destOrd="0" parTransId="{A3964B30-CA7C-9E4A-9899-4477B9D20449}" sibTransId="{91CF7D54-40C1-5E49-BFFB-EFC324193D42}"/>
    <dgm:cxn modelId="{2B17A13D-CE76-3348-B0F9-C95929882C4C}" type="presOf" srcId="{DD5FEA53-9A47-5049-9321-81B0006A209E}" destId="{22DBD0B1-9265-044F-937C-23DC4DFBBC8D}" srcOrd="0" destOrd="0" presId="urn:microsoft.com/office/officeart/2005/8/layout/chevron2"/>
    <dgm:cxn modelId="{FB438F41-0F7C-B74B-90C0-C86C2D154AF3}" srcId="{A1E1B736-1082-9D4E-B835-C1CDB1075597}" destId="{57A795AA-CC40-5C42-A0B0-D702BB3E4AD1}" srcOrd="1" destOrd="0" parTransId="{CBFD4D1C-F17C-C244-8390-70F1109010F0}" sibTransId="{611CE191-DD01-4C4C-84B3-5AB2F0EB6AE4}"/>
    <dgm:cxn modelId="{DE4E9244-63FE-744A-B681-ABADC9E7761E}" type="presOf" srcId="{CDEC83A1-AA7C-B441-91BF-069F8510BAEF}" destId="{4963BA17-0CCD-184B-9523-10B729AF2EF9}" srcOrd="0" destOrd="1" presId="urn:microsoft.com/office/officeart/2005/8/layout/chevron2"/>
    <dgm:cxn modelId="{0B2C8557-30A7-5A40-8686-FD3FCDBCCBF2}" srcId="{3A793D2B-A315-4442-8CF5-3241173B46B6}" destId="{BDEDDA27-8427-8447-8832-C69378A93417}" srcOrd="0" destOrd="0" parTransId="{5FB682B8-1398-7744-A304-19A8781BA722}" sibTransId="{2DE967C2-B5D2-EC4A-9F89-8CA4E330687E}"/>
    <dgm:cxn modelId="{6F0E8B58-F1C0-9B4F-9D5B-76022A54D7D5}" srcId="{B876A8D8-DDA1-DB44-9702-9528CCAF225B}" destId="{D8A864AB-31A1-1C4E-9874-FBD8D38B50CA}" srcOrd="1" destOrd="0" parTransId="{E4247764-B969-514B-A6BD-63A0AAE647DF}" sibTransId="{67AD7F4D-0D43-5740-AABB-A67F294F1907}"/>
    <dgm:cxn modelId="{6EA91166-B208-3845-BB13-24F23F97E126}" srcId="{DD5FEA53-9A47-5049-9321-81B0006A209E}" destId="{3C4EA3B8-5A67-7445-A802-E68CB7D25DEA}" srcOrd="0" destOrd="0" parTransId="{362D646A-075A-9F4A-96D5-0FB5457CFDEE}" sibTransId="{C32E82C6-EB24-1B4C-884A-D4417E0F366A}"/>
    <dgm:cxn modelId="{714B847C-D6D2-3C4E-B826-0A8F790921CD}" type="presOf" srcId="{57A795AA-CC40-5C42-A0B0-D702BB3E4AD1}" destId="{87527C3C-6B04-9D42-9EDF-2A3AFCF21E00}" srcOrd="0" destOrd="1" presId="urn:microsoft.com/office/officeart/2005/8/layout/chevron2"/>
    <dgm:cxn modelId="{4B380C8D-4A25-694B-87AA-813A8290C798}" type="presOf" srcId="{A1E1B736-1082-9D4E-B835-C1CDB1075597}" destId="{0011DC1C-D1B9-B74C-833E-820252063CF3}" srcOrd="0" destOrd="0" presId="urn:microsoft.com/office/officeart/2005/8/layout/chevron2"/>
    <dgm:cxn modelId="{E1942C94-CAAE-3F45-B715-C283BF5B2BBD}" srcId="{382E7B46-CBE2-494F-95A0-2454C845E1B2}" destId="{E3C7A5A6-DB1F-B34C-9D2B-842B873876A9}" srcOrd="0" destOrd="0" parTransId="{2C6AA277-924E-4348-8132-32D637F82B58}" sibTransId="{9B64A5E9-B1E4-7446-8CFF-1E6C00F8B588}"/>
    <dgm:cxn modelId="{8A475E9C-4E31-9C42-8DCF-EF6357A3F5DB}" type="presOf" srcId="{382E7B46-CBE2-494F-95A0-2454C845E1B2}" destId="{4E9CC9CA-CE04-E343-9AE5-7F710620A370}" srcOrd="0" destOrd="0" presId="urn:microsoft.com/office/officeart/2005/8/layout/chevron2"/>
    <dgm:cxn modelId="{7F3236AB-06D4-E045-966F-574E0C795A81}" srcId="{D8A864AB-31A1-1C4E-9874-FBD8D38B50CA}" destId="{B880BBF0-ADF2-3640-9896-4C5C2A22BB87}" srcOrd="0" destOrd="0" parTransId="{7D6BCABD-76AF-C942-A0A7-CE184866F16D}" sibTransId="{85E1114A-0C88-AF42-B73D-D15215EE6855}"/>
    <dgm:cxn modelId="{D61134CF-7CB3-E346-BFE9-CC1A18806AB4}" type="presOf" srcId="{A743EC05-3996-9A47-872C-5F1451352B4C}" destId="{6E534E5E-B514-CA49-A4CA-FF98258E2322}" srcOrd="0" destOrd="1" presId="urn:microsoft.com/office/officeart/2005/8/layout/chevron2"/>
    <dgm:cxn modelId="{5B8D27D1-268B-4949-977F-B9796CDEBD08}" type="presOf" srcId="{89A8ADAA-2F87-EC47-9202-B5C117200285}" destId="{87527C3C-6B04-9D42-9EDF-2A3AFCF21E00}" srcOrd="0" destOrd="0" presId="urn:microsoft.com/office/officeart/2005/8/layout/chevron2"/>
    <dgm:cxn modelId="{6A2D77D5-FEE3-2843-BF8E-2CADA1A2121E}" type="presOf" srcId="{E3C7A5A6-DB1F-B34C-9D2B-842B873876A9}" destId="{87F4DE37-0E9B-954D-8567-59DF48F94355}" srcOrd="0" destOrd="0" presId="urn:microsoft.com/office/officeart/2005/8/layout/chevron2"/>
    <dgm:cxn modelId="{967D27D6-E25D-D643-8475-DE5AC857A06B}" srcId="{B876A8D8-DDA1-DB44-9702-9528CCAF225B}" destId="{3A793D2B-A315-4442-8CF5-3241173B46B6}" srcOrd="3" destOrd="0" parTransId="{E8ECC84F-656C-4C45-ACA5-E58C9A8271A6}" sibTransId="{8CB929F9-D317-CB4B-AF51-47EB8930BA0D}"/>
    <dgm:cxn modelId="{C347E5D9-16B3-1B47-A411-E541914B46E1}" type="presOf" srcId="{B880BBF0-ADF2-3640-9896-4C5C2A22BB87}" destId="{A616D4FE-9294-E742-936B-1C8CF6A32410}" srcOrd="0" destOrd="0" presId="urn:microsoft.com/office/officeart/2005/8/layout/chevron2"/>
    <dgm:cxn modelId="{A62903E7-56FB-B049-B5A5-4925A2440E73}" type="presOf" srcId="{B876A8D8-DDA1-DB44-9702-9528CCAF225B}" destId="{183D427B-772A-7A45-991F-564E403281D5}" srcOrd="0" destOrd="0" presId="urn:microsoft.com/office/officeart/2005/8/layout/chevron2"/>
    <dgm:cxn modelId="{DABFD3EB-5640-FD4B-AC79-EF9FD6B7EF68}" srcId="{382E7B46-CBE2-494F-95A0-2454C845E1B2}" destId="{87666302-9ECC-8840-A997-329069B5D28F}" srcOrd="1" destOrd="0" parTransId="{81E0ACBF-AD54-E64A-9A17-3202B0D67D5C}" sibTransId="{79C5A103-1D2A-B049-B483-0A191D40AD4B}"/>
    <dgm:cxn modelId="{81647FF4-96A7-6349-9D96-CA2BC3851196}" srcId="{DD5FEA53-9A47-5049-9321-81B0006A209E}" destId="{CDEC83A1-AA7C-B441-91BF-069F8510BAEF}" srcOrd="1" destOrd="0" parTransId="{C54A56CC-72C3-7D49-9F70-6F9E80649F5C}" sibTransId="{8B4AACAF-D0C1-DF49-911F-48376206B645}"/>
    <dgm:cxn modelId="{81571FFE-F1D6-EF4F-9B52-82C03BE590BF}" srcId="{A1E1B736-1082-9D4E-B835-C1CDB1075597}" destId="{89A8ADAA-2F87-EC47-9202-B5C117200285}" srcOrd="0" destOrd="0" parTransId="{E41F85EC-22F5-9040-B2CA-1D9DD0538159}" sibTransId="{DC67525D-1D04-384B-BE02-68B33E57E2ED}"/>
    <dgm:cxn modelId="{EEE2C3FF-B4F6-474D-9582-AE434F18153F}" srcId="{3A793D2B-A315-4442-8CF5-3241173B46B6}" destId="{A743EC05-3996-9A47-872C-5F1451352B4C}" srcOrd="1" destOrd="0" parTransId="{C732856A-D90E-714E-A50B-EC624DB9B073}" sibTransId="{4FE39EEF-5FE3-1A4A-897F-0F70C3D9896C}"/>
    <dgm:cxn modelId="{58D5DE4E-8E63-3147-9E90-319D191E9150}" type="presParOf" srcId="{183D427B-772A-7A45-991F-564E403281D5}" destId="{11DB4629-5211-6047-A553-F8F2E804B58E}" srcOrd="0" destOrd="0" presId="urn:microsoft.com/office/officeart/2005/8/layout/chevron2"/>
    <dgm:cxn modelId="{FAC2CDFA-C280-F142-BC53-49D9525397D2}" type="presParOf" srcId="{11DB4629-5211-6047-A553-F8F2E804B58E}" destId="{4E9CC9CA-CE04-E343-9AE5-7F710620A370}" srcOrd="0" destOrd="0" presId="urn:microsoft.com/office/officeart/2005/8/layout/chevron2"/>
    <dgm:cxn modelId="{4BD3BAAC-0619-E449-B7C6-0645A59B776A}" type="presParOf" srcId="{11DB4629-5211-6047-A553-F8F2E804B58E}" destId="{87F4DE37-0E9B-954D-8567-59DF48F94355}" srcOrd="1" destOrd="0" presId="urn:microsoft.com/office/officeart/2005/8/layout/chevron2"/>
    <dgm:cxn modelId="{81A47C64-ACC7-E243-9B6E-63A838ACDB7F}" type="presParOf" srcId="{183D427B-772A-7A45-991F-564E403281D5}" destId="{87BB52A0-F256-D047-B55E-BCA6BDD36D0E}" srcOrd="1" destOrd="0" presId="urn:microsoft.com/office/officeart/2005/8/layout/chevron2"/>
    <dgm:cxn modelId="{C79E5142-E6C0-784A-A7A7-EB03D79892CB}" type="presParOf" srcId="{183D427B-772A-7A45-991F-564E403281D5}" destId="{6CFAC4FB-62F4-F442-A89D-7173C5C75219}" srcOrd="2" destOrd="0" presId="urn:microsoft.com/office/officeart/2005/8/layout/chevron2"/>
    <dgm:cxn modelId="{2A544FC4-9710-244D-8B81-323C9DDE0EE4}" type="presParOf" srcId="{6CFAC4FB-62F4-F442-A89D-7173C5C75219}" destId="{38A94782-5F9F-AC4D-85CF-F97AE9A6BB65}" srcOrd="0" destOrd="0" presId="urn:microsoft.com/office/officeart/2005/8/layout/chevron2"/>
    <dgm:cxn modelId="{5A922252-15F0-3242-AD4E-B145E1386921}" type="presParOf" srcId="{6CFAC4FB-62F4-F442-A89D-7173C5C75219}" destId="{A616D4FE-9294-E742-936B-1C8CF6A32410}" srcOrd="1" destOrd="0" presId="urn:microsoft.com/office/officeart/2005/8/layout/chevron2"/>
    <dgm:cxn modelId="{3B361996-3055-BF4C-A3E4-4537E0111961}" type="presParOf" srcId="{183D427B-772A-7A45-991F-564E403281D5}" destId="{337C9CDE-A469-A442-9A4A-529C62C552E8}" srcOrd="3" destOrd="0" presId="urn:microsoft.com/office/officeart/2005/8/layout/chevron2"/>
    <dgm:cxn modelId="{14A484F4-C07F-2342-ABF8-D381BDCB085F}" type="presParOf" srcId="{183D427B-772A-7A45-991F-564E403281D5}" destId="{51A05AF6-5AE2-994B-8CAC-B504F55EEB0E}" srcOrd="4" destOrd="0" presId="urn:microsoft.com/office/officeart/2005/8/layout/chevron2"/>
    <dgm:cxn modelId="{84CF4880-0287-5240-BD5F-A05D3512A514}" type="presParOf" srcId="{51A05AF6-5AE2-994B-8CAC-B504F55EEB0E}" destId="{22DBD0B1-9265-044F-937C-23DC4DFBBC8D}" srcOrd="0" destOrd="0" presId="urn:microsoft.com/office/officeart/2005/8/layout/chevron2"/>
    <dgm:cxn modelId="{8822A8E7-E582-2546-93F2-E8C2717DF54F}" type="presParOf" srcId="{51A05AF6-5AE2-994B-8CAC-B504F55EEB0E}" destId="{4963BA17-0CCD-184B-9523-10B729AF2EF9}" srcOrd="1" destOrd="0" presId="urn:microsoft.com/office/officeart/2005/8/layout/chevron2"/>
    <dgm:cxn modelId="{612241A7-1BD7-FF40-B5E8-AAFD37BA3852}" type="presParOf" srcId="{183D427B-772A-7A45-991F-564E403281D5}" destId="{CF8A826F-437E-714A-A5D4-309A15F74551}" srcOrd="5" destOrd="0" presId="urn:microsoft.com/office/officeart/2005/8/layout/chevron2"/>
    <dgm:cxn modelId="{B5477912-B331-6A48-BE26-55916DB2A109}" type="presParOf" srcId="{183D427B-772A-7A45-991F-564E403281D5}" destId="{7202BA34-21AC-5148-AB24-B67D3C58BB81}" srcOrd="6" destOrd="0" presId="urn:microsoft.com/office/officeart/2005/8/layout/chevron2"/>
    <dgm:cxn modelId="{C7C689B2-C183-EE45-BACC-B529B5C07151}" type="presParOf" srcId="{7202BA34-21AC-5148-AB24-B67D3C58BB81}" destId="{4B88E654-88A2-534F-9D73-6FBFEDBA0643}" srcOrd="0" destOrd="0" presId="urn:microsoft.com/office/officeart/2005/8/layout/chevron2"/>
    <dgm:cxn modelId="{D04CE95B-64FF-854F-82CD-37AD7AC42051}" type="presParOf" srcId="{7202BA34-21AC-5148-AB24-B67D3C58BB81}" destId="{6E534E5E-B514-CA49-A4CA-FF98258E2322}" srcOrd="1" destOrd="0" presId="urn:microsoft.com/office/officeart/2005/8/layout/chevron2"/>
    <dgm:cxn modelId="{575DEFD7-C3A3-9247-AFFC-832357C31A71}" type="presParOf" srcId="{183D427B-772A-7A45-991F-564E403281D5}" destId="{1FD7153A-E6D0-E34A-A537-191A4D812873}" srcOrd="7" destOrd="0" presId="urn:microsoft.com/office/officeart/2005/8/layout/chevron2"/>
    <dgm:cxn modelId="{77579545-A822-7446-BA93-7024E6C7D1ED}" type="presParOf" srcId="{183D427B-772A-7A45-991F-564E403281D5}" destId="{6E5D3DBA-A619-704C-A785-BFB8027520C7}" srcOrd="8" destOrd="0" presId="urn:microsoft.com/office/officeart/2005/8/layout/chevron2"/>
    <dgm:cxn modelId="{F5548AA8-D0E3-DA47-80F5-A792CC231BE4}" type="presParOf" srcId="{6E5D3DBA-A619-704C-A785-BFB8027520C7}" destId="{0011DC1C-D1B9-B74C-833E-820252063CF3}" srcOrd="0" destOrd="0" presId="urn:microsoft.com/office/officeart/2005/8/layout/chevron2"/>
    <dgm:cxn modelId="{8FB6E8BB-6B79-8D4A-831E-AC4354AC23C8}" type="presParOf" srcId="{6E5D3DBA-A619-704C-A785-BFB8027520C7}" destId="{87527C3C-6B04-9D42-9EDF-2A3AFCF21E0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9CC9CA-CE04-E343-9AE5-7F710620A370}">
      <dsp:nvSpPr>
        <dsp:cNvPr id="0" name=""/>
        <dsp:cNvSpPr/>
      </dsp:nvSpPr>
      <dsp:spPr>
        <a:xfrm rot="5400000">
          <a:off x="-210085" y="215158"/>
          <a:ext cx="1400568" cy="980398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Setup</a:t>
          </a:r>
        </a:p>
      </dsp:txBody>
      <dsp:txXfrm rot="-5400000">
        <a:off x="0" y="495272"/>
        <a:ext cx="980398" cy="420170"/>
      </dsp:txXfrm>
    </dsp:sp>
    <dsp:sp modelId="{87F4DE37-0E9B-954D-8567-59DF48F94355}">
      <dsp:nvSpPr>
        <dsp:cNvPr id="0" name=""/>
        <dsp:cNvSpPr/>
      </dsp:nvSpPr>
      <dsp:spPr>
        <a:xfrm rot="5400000">
          <a:off x="4523227" y="-3537756"/>
          <a:ext cx="910369" cy="79960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Parent and Child Download the App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Synch their accounts with a shared ID</a:t>
          </a:r>
        </a:p>
      </dsp:txBody>
      <dsp:txXfrm rot="-5400000">
        <a:off x="980399" y="49513"/>
        <a:ext cx="7951586" cy="821487"/>
      </dsp:txXfrm>
    </dsp:sp>
    <dsp:sp modelId="{38A94782-5F9F-AC4D-85CF-F97AE9A6BB65}">
      <dsp:nvSpPr>
        <dsp:cNvPr id="0" name=""/>
        <dsp:cNvSpPr/>
      </dsp:nvSpPr>
      <dsp:spPr>
        <a:xfrm rot="5400000">
          <a:off x="-210085" y="1501274"/>
          <a:ext cx="1400568" cy="980398"/>
        </a:xfrm>
        <a:prstGeom prst="chevron">
          <a:avLst/>
        </a:prstGeom>
        <a:gradFill rotWithShape="0">
          <a:gsLst>
            <a:gs pos="0">
              <a:schemeClr val="accent5">
                <a:hueOff val="4778670"/>
                <a:satOff val="-10209"/>
                <a:lumOff val="-4265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4778670"/>
                <a:satOff val="-10209"/>
                <a:lumOff val="-4265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4778670"/>
                <a:satOff val="-10209"/>
                <a:lumOff val="-4265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4778670"/>
              <a:satOff val="-10209"/>
              <a:lumOff val="-4265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Adding Treatments</a:t>
          </a:r>
        </a:p>
      </dsp:txBody>
      <dsp:txXfrm rot="-5400000">
        <a:off x="0" y="1781388"/>
        <a:ext cx="980398" cy="420170"/>
      </dsp:txXfrm>
    </dsp:sp>
    <dsp:sp modelId="{A616D4FE-9294-E742-936B-1C8CF6A32410}">
      <dsp:nvSpPr>
        <dsp:cNvPr id="0" name=""/>
        <dsp:cNvSpPr/>
      </dsp:nvSpPr>
      <dsp:spPr>
        <a:xfrm rot="5400000">
          <a:off x="4523227" y="-2251640"/>
          <a:ext cx="910369" cy="79960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4778670"/>
              <a:satOff val="-10209"/>
              <a:lumOff val="-426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Parent adds treatments that the child will undergo, which show up in the tab</a:t>
          </a:r>
        </a:p>
      </dsp:txBody>
      <dsp:txXfrm rot="-5400000">
        <a:off x="980399" y="1335629"/>
        <a:ext cx="7951586" cy="821487"/>
      </dsp:txXfrm>
    </dsp:sp>
    <dsp:sp modelId="{22DBD0B1-9265-044F-937C-23DC4DFBBC8D}">
      <dsp:nvSpPr>
        <dsp:cNvPr id="0" name=""/>
        <dsp:cNvSpPr/>
      </dsp:nvSpPr>
      <dsp:spPr>
        <a:xfrm rot="5400000">
          <a:off x="-210085" y="2787390"/>
          <a:ext cx="1400568" cy="980398"/>
        </a:xfrm>
        <a:prstGeom prst="chevron">
          <a:avLst/>
        </a:prstGeom>
        <a:gradFill rotWithShape="0">
          <a:gsLst>
            <a:gs pos="0">
              <a:schemeClr val="accent5">
                <a:hueOff val="9557340"/>
                <a:satOff val="-20419"/>
                <a:lumOff val="-8529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9557340"/>
                <a:satOff val="-20419"/>
                <a:lumOff val="-8529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9557340"/>
                <a:satOff val="-20419"/>
                <a:lumOff val="-8529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9557340"/>
              <a:satOff val="-20419"/>
              <a:lumOff val="-8529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Stock the Shop</a:t>
          </a:r>
        </a:p>
      </dsp:txBody>
      <dsp:txXfrm rot="-5400000">
        <a:off x="0" y="3067504"/>
        <a:ext cx="980398" cy="420170"/>
      </dsp:txXfrm>
    </dsp:sp>
    <dsp:sp modelId="{4963BA17-0CCD-184B-9523-10B729AF2EF9}">
      <dsp:nvSpPr>
        <dsp:cNvPr id="0" name=""/>
        <dsp:cNvSpPr/>
      </dsp:nvSpPr>
      <dsp:spPr>
        <a:xfrm rot="5400000">
          <a:off x="4523227" y="-965523"/>
          <a:ext cx="910369" cy="79960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9557340"/>
              <a:satOff val="-20419"/>
              <a:lumOff val="-852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Parent adds prizes to the shop, like candy and games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shop contains upgrades for in-app minigames </a:t>
          </a:r>
        </a:p>
      </dsp:txBody>
      <dsp:txXfrm rot="-5400000">
        <a:off x="980399" y="2621746"/>
        <a:ext cx="7951586" cy="821487"/>
      </dsp:txXfrm>
    </dsp:sp>
    <dsp:sp modelId="{4B88E654-88A2-534F-9D73-6FBFEDBA0643}">
      <dsp:nvSpPr>
        <dsp:cNvPr id="0" name=""/>
        <dsp:cNvSpPr/>
      </dsp:nvSpPr>
      <dsp:spPr>
        <a:xfrm rot="5400000">
          <a:off x="-210085" y="4073506"/>
          <a:ext cx="1400568" cy="980398"/>
        </a:xfrm>
        <a:prstGeom prst="chevron">
          <a:avLst/>
        </a:prstGeom>
        <a:gradFill rotWithShape="0">
          <a:gsLst>
            <a:gs pos="0">
              <a:schemeClr val="accent5">
                <a:hueOff val="14336010"/>
                <a:satOff val="-30628"/>
                <a:lumOff val="-1279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14336010"/>
                <a:satOff val="-30628"/>
                <a:lumOff val="-1279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14336010"/>
                <a:satOff val="-30628"/>
                <a:lumOff val="-1279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14336010"/>
              <a:satOff val="-30628"/>
              <a:lumOff val="-12794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Start the Timer</a:t>
          </a:r>
        </a:p>
      </dsp:txBody>
      <dsp:txXfrm rot="-5400000">
        <a:off x="0" y="4353620"/>
        <a:ext cx="980398" cy="420170"/>
      </dsp:txXfrm>
    </dsp:sp>
    <dsp:sp modelId="{6E534E5E-B514-CA49-A4CA-FF98258E2322}">
      <dsp:nvSpPr>
        <dsp:cNvPr id="0" name=""/>
        <dsp:cNvSpPr/>
      </dsp:nvSpPr>
      <dsp:spPr>
        <a:xfrm rot="5400000">
          <a:off x="4523227" y="320592"/>
          <a:ext cx="910369" cy="79960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14336010"/>
              <a:satOff val="-30628"/>
              <a:lumOff val="-1279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When the child leaves home to start their treatment, they start the clock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doctor is late? Overtime means more rewards!</a:t>
          </a:r>
        </a:p>
      </dsp:txBody>
      <dsp:txXfrm rot="-5400000">
        <a:off x="980399" y="3907862"/>
        <a:ext cx="7951586" cy="821487"/>
      </dsp:txXfrm>
    </dsp:sp>
    <dsp:sp modelId="{0011DC1C-D1B9-B74C-833E-820252063CF3}">
      <dsp:nvSpPr>
        <dsp:cNvPr id="0" name=""/>
        <dsp:cNvSpPr/>
      </dsp:nvSpPr>
      <dsp:spPr>
        <a:xfrm rot="5400000">
          <a:off x="-210085" y="5359622"/>
          <a:ext cx="1400568" cy="980398"/>
        </a:xfrm>
        <a:prstGeom prst="chevron">
          <a:avLst/>
        </a:prstGeom>
        <a:gradFill rotWithShape="0">
          <a:gsLst>
            <a:gs pos="0">
              <a:schemeClr val="accent5">
                <a:hueOff val="19114680"/>
                <a:satOff val="-40837"/>
                <a:lumOff val="-17059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19114680"/>
                <a:satOff val="-40837"/>
                <a:lumOff val="-17059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19114680"/>
                <a:satOff val="-40837"/>
                <a:lumOff val="-17059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6350" cap="flat" cmpd="sng" algn="in">
          <a:solidFill>
            <a:schemeClr val="accent5">
              <a:hueOff val="19114680"/>
              <a:satOff val="-40837"/>
              <a:lumOff val="-17059"/>
              <a:alphaOff val="0"/>
            </a:schemeClr>
          </a:solidFill>
          <a:prstDash val="solid"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Gain Points</a:t>
          </a:r>
        </a:p>
      </dsp:txBody>
      <dsp:txXfrm rot="-5400000">
        <a:off x="0" y="5639736"/>
        <a:ext cx="980398" cy="420170"/>
      </dsp:txXfrm>
    </dsp:sp>
    <dsp:sp modelId="{87527C3C-6B04-9D42-9EDF-2A3AFCF21E00}">
      <dsp:nvSpPr>
        <dsp:cNvPr id="0" name=""/>
        <dsp:cNvSpPr/>
      </dsp:nvSpPr>
      <dsp:spPr>
        <a:xfrm rot="5400000">
          <a:off x="4523227" y="1606708"/>
          <a:ext cx="910369" cy="799602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in">
          <a:solidFill>
            <a:schemeClr val="accent5">
              <a:hueOff val="19114680"/>
              <a:satOff val="-40837"/>
              <a:lumOff val="-1705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Every time a treatment is completed the child is rewarded with Strength for use in the store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The nurses can give the child a QR code that they scan for extra Strength if they were extra brave</a:t>
          </a:r>
        </a:p>
      </dsp:txBody>
      <dsp:txXfrm rot="-5400000">
        <a:off x="980399" y="5193978"/>
        <a:ext cx="7951586" cy="8214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svg>
</file>

<file path=ppt/media/image3.pn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0D18007-32FD-B7C4-2692-594A0F93E189}"/>
              </a:ext>
            </a:extLst>
          </p:cNvPr>
          <p:cNvGrpSpPr/>
          <p:nvPr userDrawn="1"/>
        </p:nvGrpSpPr>
        <p:grpSpPr>
          <a:xfrm>
            <a:off x="3557016" y="630936"/>
            <a:ext cx="5235575" cy="5229225"/>
            <a:chOff x="3557016" y="630936"/>
            <a:chExt cx="5235575" cy="5229225"/>
          </a:xfrm>
        </p:grpSpPr>
        <p:sp>
          <p:nvSpPr>
            <p:cNvPr id="11" name="Freeform 6" title="scalloped circle"/>
            <p:cNvSpPr/>
            <p:nvPr/>
          </p:nvSpPr>
          <p:spPr bwMode="auto">
            <a:xfrm>
              <a:off x="3557016" y="630936"/>
              <a:ext cx="5235575" cy="5229225"/>
            </a:xfrm>
            <a:custGeom>
              <a:avLst/>
              <a:gdLst/>
              <a:ahLst/>
              <a:cxnLst/>
              <a:rect l="0" t="0" r="r" b="b"/>
              <a:pathLst>
                <a:path w="3298" h="3294">
                  <a:moveTo>
                    <a:pt x="1649" y="0"/>
                  </a:moveTo>
                  <a:lnTo>
                    <a:pt x="1681" y="3"/>
                  </a:lnTo>
                  <a:lnTo>
                    <a:pt x="1712" y="11"/>
                  </a:lnTo>
                  <a:lnTo>
                    <a:pt x="1742" y="23"/>
                  </a:lnTo>
                  <a:lnTo>
                    <a:pt x="1773" y="38"/>
                  </a:lnTo>
                  <a:lnTo>
                    <a:pt x="1802" y="55"/>
                  </a:lnTo>
                  <a:lnTo>
                    <a:pt x="1832" y="73"/>
                  </a:lnTo>
                  <a:lnTo>
                    <a:pt x="1862" y="89"/>
                  </a:lnTo>
                  <a:lnTo>
                    <a:pt x="1892" y="105"/>
                  </a:lnTo>
                  <a:lnTo>
                    <a:pt x="1921" y="117"/>
                  </a:lnTo>
                  <a:lnTo>
                    <a:pt x="1953" y="125"/>
                  </a:lnTo>
                  <a:lnTo>
                    <a:pt x="1984" y="129"/>
                  </a:lnTo>
                  <a:lnTo>
                    <a:pt x="2017" y="129"/>
                  </a:lnTo>
                  <a:lnTo>
                    <a:pt x="2051" y="127"/>
                  </a:lnTo>
                  <a:lnTo>
                    <a:pt x="2085" y="123"/>
                  </a:lnTo>
                  <a:lnTo>
                    <a:pt x="2119" y="118"/>
                  </a:lnTo>
                  <a:lnTo>
                    <a:pt x="2153" y="114"/>
                  </a:lnTo>
                  <a:lnTo>
                    <a:pt x="2187" y="111"/>
                  </a:lnTo>
                  <a:lnTo>
                    <a:pt x="2219" y="112"/>
                  </a:lnTo>
                  <a:lnTo>
                    <a:pt x="2250" y="116"/>
                  </a:lnTo>
                  <a:lnTo>
                    <a:pt x="2280" y="125"/>
                  </a:lnTo>
                  <a:lnTo>
                    <a:pt x="2305" y="138"/>
                  </a:lnTo>
                  <a:lnTo>
                    <a:pt x="2329" y="155"/>
                  </a:lnTo>
                  <a:lnTo>
                    <a:pt x="2350" y="175"/>
                  </a:lnTo>
                  <a:lnTo>
                    <a:pt x="2371" y="198"/>
                  </a:lnTo>
                  <a:lnTo>
                    <a:pt x="2390" y="222"/>
                  </a:lnTo>
                  <a:lnTo>
                    <a:pt x="2409" y="247"/>
                  </a:lnTo>
                  <a:lnTo>
                    <a:pt x="2428" y="272"/>
                  </a:lnTo>
                  <a:lnTo>
                    <a:pt x="2447" y="296"/>
                  </a:lnTo>
                  <a:lnTo>
                    <a:pt x="2467" y="319"/>
                  </a:lnTo>
                  <a:lnTo>
                    <a:pt x="2490" y="339"/>
                  </a:lnTo>
                  <a:lnTo>
                    <a:pt x="2512" y="357"/>
                  </a:lnTo>
                  <a:lnTo>
                    <a:pt x="2537" y="371"/>
                  </a:lnTo>
                  <a:lnTo>
                    <a:pt x="2564" y="383"/>
                  </a:lnTo>
                  <a:lnTo>
                    <a:pt x="2593" y="393"/>
                  </a:lnTo>
                  <a:lnTo>
                    <a:pt x="2623" y="402"/>
                  </a:lnTo>
                  <a:lnTo>
                    <a:pt x="2653" y="410"/>
                  </a:lnTo>
                  <a:lnTo>
                    <a:pt x="2684" y="418"/>
                  </a:lnTo>
                  <a:lnTo>
                    <a:pt x="2713" y="427"/>
                  </a:lnTo>
                  <a:lnTo>
                    <a:pt x="2742" y="437"/>
                  </a:lnTo>
                  <a:lnTo>
                    <a:pt x="2769" y="449"/>
                  </a:lnTo>
                  <a:lnTo>
                    <a:pt x="2793" y="464"/>
                  </a:lnTo>
                  <a:lnTo>
                    <a:pt x="2815" y="482"/>
                  </a:lnTo>
                  <a:lnTo>
                    <a:pt x="2833" y="504"/>
                  </a:lnTo>
                  <a:lnTo>
                    <a:pt x="2848" y="528"/>
                  </a:lnTo>
                  <a:lnTo>
                    <a:pt x="2860" y="555"/>
                  </a:lnTo>
                  <a:lnTo>
                    <a:pt x="2870" y="584"/>
                  </a:lnTo>
                  <a:lnTo>
                    <a:pt x="2879" y="613"/>
                  </a:lnTo>
                  <a:lnTo>
                    <a:pt x="2887" y="644"/>
                  </a:lnTo>
                  <a:lnTo>
                    <a:pt x="2895" y="674"/>
                  </a:lnTo>
                  <a:lnTo>
                    <a:pt x="2904" y="704"/>
                  </a:lnTo>
                  <a:lnTo>
                    <a:pt x="2914" y="733"/>
                  </a:lnTo>
                  <a:lnTo>
                    <a:pt x="2926" y="760"/>
                  </a:lnTo>
                  <a:lnTo>
                    <a:pt x="2940" y="785"/>
                  </a:lnTo>
                  <a:lnTo>
                    <a:pt x="2958" y="807"/>
                  </a:lnTo>
                  <a:lnTo>
                    <a:pt x="2978" y="830"/>
                  </a:lnTo>
                  <a:lnTo>
                    <a:pt x="3001" y="850"/>
                  </a:lnTo>
                  <a:lnTo>
                    <a:pt x="3025" y="869"/>
                  </a:lnTo>
                  <a:lnTo>
                    <a:pt x="3051" y="888"/>
                  </a:lnTo>
                  <a:lnTo>
                    <a:pt x="3076" y="907"/>
                  </a:lnTo>
                  <a:lnTo>
                    <a:pt x="3100" y="926"/>
                  </a:lnTo>
                  <a:lnTo>
                    <a:pt x="3123" y="947"/>
                  </a:lnTo>
                  <a:lnTo>
                    <a:pt x="3143" y="968"/>
                  </a:lnTo>
                  <a:lnTo>
                    <a:pt x="3160" y="992"/>
                  </a:lnTo>
                  <a:lnTo>
                    <a:pt x="3173" y="1017"/>
                  </a:lnTo>
                  <a:lnTo>
                    <a:pt x="3182" y="1047"/>
                  </a:lnTo>
                  <a:lnTo>
                    <a:pt x="3186" y="1078"/>
                  </a:lnTo>
                  <a:lnTo>
                    <a:pt x="3187" y="1110"/>
                  </a:lnTo>
                  <a:lnTo>
                    <a:pt x="3184" y="1144"/>
                  </a:lnTo>
                  <a:lnTo>
                    <a:pt x="3180" y="1178"/>
                  </a:lnTo>
                  <a:lnTo>
                    <a:pt x="3175" y="1212"/>
                  </a:lnTo>
                  <a:lnTo>
                    <a:pt x="3171" y="1246"/>
                  </a:lnTo>
                  <a:lnTo>
                    <a:pt x="3169" y="1280"/>
                  </a:lnTo>
                  <a:lnTo>
                    <a:pt x="3169" y="1313"/>
                  </a:lnTo>
                  <a:lnTo>
                    <a:pt x="3173" y="1344"/>
                  </a:lnTo>
                  <a:lnTo>
                    <a:pt x="3181" y="1375"/>
                  </a:lnTo>
                  <a:lnTo>
                    <a:pt x="3193" y="1404"/>
                  </a:lnTo>
                  <a:lnTo>
                    <a:pt x="3209" y="1434"/>
                  </a:lnTo>
                  <a:lnTo>
                    <a:pt x="3225" y="1464"/>
                  </a:lnTo>
                  <a:lnTo>
                    <a:pt x="3243" y="1494"/>
                  </a:lnTo>
                  <a:lnTo>
                    <a:pt x="3260" y="1523"/>
                  </a:lnTo>
                  <a:lnTo>
                    <a:pt x="3275" y="1554"/>
                  </a:lnTo>
                  <a:lnTo>
                    <a:pt x="3287" y="1584"/>
                  </a:lnTo>
                  <a:lnTo>
                    <a:pt x="3295" y="1615"/>
                  </a:lnTo>
                  <a:lnTo>
                    <a:pt x="3298" y="1647"/>
                  </a:lnTo>
                  <a:lnTo>
                    <a:pt x="3295" y="1679"/>
                  </a:lnTo>
                  <a:lnTo>
                    <a:pt x="3287" y="1710"/>
                  </a:lnTo>
                  <a:lnTo>
                    <a:pt x="3275" y="1740"/>
                  </a:lnTo>
                  <a:lnTo>
                    <a:pt x="3260" y="1771"/>
                  </a:lnTo>
                  <a:lnTo>
                    <a:pt x="3243" y="1800"/>
                  </a:lnTo>
                  <a:lnTo>
                    <a:pt x="3225" y="1830"/>
                  </a:lnTo>
                  <a:lnTo>
                    <a:pt x="3209" y="1860"/>
                  </a:lnTo>
                  <a:lnTo>
                    <a:pt x="3193" y="1890"/>
                  </a:lnTo>
                  <a:lnTo>
                    <a:pt x="3181" y="1919"/>
                  </a:lnTo>
                  <a:lnTo>
                    <a:pt x="3173" y="1950"/>
                  </a:lnTo>
                  <a:lnTo>
                    <a:pt x="3169" y="1981"/>
                  </a:lnTo>
                  <a:lnTo>
                    <a:pt x="3169" y="2014"/>
                  </a:lnTo>
                  <a:lnTo>
                    <a:pt x="3171" y="2048"/>
                  </a:lnTo>
                  <a:lnTo>
                    <a:pt x="3175" y="2082"/>
                  </a:lnTo>
                  <a:lnTo>
                    <a:pt x="3180" y="2116"/>
                  </a:lnTo>
                  <a:lnTo>
                    <a:pt x="3184" y="2150"/>
                  </a:lnTo>
                  <a:lnTo>
                    <a:pt x="3187" y="2184"/>
                  </a:lnTo>
                  <a:lnTo>
                    <a:pt x="3186" y="2216"/>
                  </a:lnTo>
                  <a:lnTo>
                    <a:pt x="3182" y="2247"/>
                  </a:lnTo>
                  <a:lnTo>
                    <a:pt x="3173" y="2277"/>
                  </a:lnTo>
                  <a:lnTo>
                    <a:pt x="3160" y="2302"/>
                  </a:lnTo>
                  <a:lnTo>
                    <a:pt x="3143" y="2326"/>
                  </a:lnTo>
                  <a:lnTo>
                    <a:pt x="3123" y="2347"/>
                  </a:lnTo>
                  <a:lnTo>
                    <a:pt x="3100" y="2368"/>
                  </a:lnTo>
                  <a:lnTo>
                    <a:pt x="3076" y="2387"/>
                  </a:lnTo>
                  <a:lnTo>
                    <a:pt x="3051" y="2406"/>
                  </a:lnTo>
                  <a:lnTo>
                    <a:pt x="3025" y="2425"/>
                  </a:lnTo>
                  <a:lnTo>
                    <a:pt x="3001" y="2444"/>
                  </a:lnTo>
                  <a:lnTo>
                    <a:pt x="2978" y="2464"/>
                  </a:lnTo>
                  <a:lnTo>
                    <a:pt x="2958" y="2487"/>
                  </a:lnTo>
                  <a:lnTo>
                    <a:pt x="2940" y="2509"/>
                  </a:lnTo>
                  <a:lnTo>
                    <a:pt x="2926" y="2534"/>
                  </a:lnTo>
                  <a:lnTo>
                    <a:pt x="2914" y="2561"/>
                  </a:lnTo>
                  <a:lnTo>
                    <a:pt x="2904" y="2590"/>
                  </a:lnTo>
                  <a:lnTo>
                    <a:pt x="2895" y="2620"/>
                  </a:lnTo>
                  <a:lnTo>
                    <a:pt x="2887" y="2650"/>
                  </a:lnTo>
                  <a:lnTo>
                    <a:pt x="2879" y="2681"/>
                  </a:lnTo>
                  <a:lnTo>
                    <a:pt x="2870" y="2710"/>
                  </a:lnTo>
                  <a:lnTo>
                    <a:pt x="2860" y="2739"/>
                  </a:lnTo>
                  <a:lnTo>
                    <a:pt x="2848" y="2766"/>
                  </a:lnTo>
                  <a:lnTo>
                    <a:pt x="2833" y="2790"/>
                  </a:lnTo>
                  <a:lnTo>
                    <a:pt x="2815" y="2812"/>
                  </a:lnTo>
                  <a:lnTo>
                    <a:pt x="2793" y="2830"/>
                  </a:lnTo>
                  <a:lnTo>
                    <a:pt x="2769" y="2845"/>
                  </a:lnTo>
                  <a:lnTo>
                    <a:pt x="2742" y="2857"/>
                  </a:lnTo>
                  <a:lnTo>
                    <a:pt x="2713" y="2867"/>
                  </a:lnTo>
                  <a:lnTo>
                    <a:pt x="2684" y="2876"/>
                  </a:lnTo>
                  <a:lnTo>
                    <a:pt x="2653" y="2884"/>
                  </a:lnTo>
                  <a:lnTo>
                    <a:pt x="2623" y="2892"/>
                  </a:lnTo>
                  <a:lnTo>
                    <a:pt x="2593" y="2901"/>
                  </a:lnTo>
                  <a:lnTo>
                    <a:pt x="2564" y="2911"/>
                  </a:lnTo>
                  <a:lnTo>
                    <a:pt x="2537" y="2923"/>
                  </a:lnTo>
                  <a:lnTo>
                    <a:pt x="2512" y="2937"/>
                  </a:lnTo>
                  <a:lnTo>
                    <a:pt x="2490" y="2955"/>
                  </a:lnTo>
                  <a:lnTo>
                    <a:pt x="2467" y="2975"/>
                  </a:lnTo>
                  <a:lnTo>
                    <a:pt x="2447" y="2998"/>
                  </a:lnTo>
                  <a:lnTo>
                    <a:pt x="2428" y="3022"/>
                  </a:lnTo>
                  <a:lnTo>
                    <a:pt x="2409" y="3047"/>
                  </a:lnTo>
                  <a:lnTo>
                    <a:pt x="2390" y="3072"/>
                  </a:lnTo>
                  <a:lnTo>
                    <a:pt x="2371" y="3096"/>
                  </a:lnTo>
                  <a:lnTo>
                    <a:pt x="2350" y="3119"/>
                  </a:lnTo>
                  <a:lnTo>
                    <a:pt x="2329" y="3139"/>
                  </a:lnTo>
                  <a:lnTo>
                    <a:pt x="2305" y="3156"/>
                  </a:lnTo>
                  <a:lnTo>
                    <a:pt x="2280" y="3169"/>
                  </a:lnTo>
                  <a:lnTo>
                    <a:pt x="2250" y="3178"/>
                  </a:lnTo>
                  <a:lnTo>
                    <a:pt x="2219" y="3182"/>
                  </a:lnTo>
                  <a:lnTo>
                    <a:pt x="2187" y="3183"/>
                  </a:lnTo>
                  <a:lnTo>
                    <a:pt x="2153" y="3180"/>
                  </a:lnTo>
                  <a:lnTo>
                    <a:pt x="2119" y="3176"/>
                  </a:lnTo>
                  <a:lnTo>
                    <a:pt x="2085" y="3171"/>
                  </a:lnTo>
                  <a:lnTo>
                    <a:pt x="2051" y="3167"/>
                  </a:lnTo>
                  <a:lnTo>
                    <a:pt x="2017" y="3165"/>
                  </a:lnTo>
                  <a:lnTo>
                    <a:pt x="1984" y="3165"/>
                  </a:lnTo>
                  <a:lnTo>
                    <a:pt x="1953" y="3169"/>
                  </a:lnTo>
                  <a:lnTo>
                    <a:pt x="1921" y="3177"/>
                  </a:lnTo>
                  <a:lnTo>
                    <a:pt x="1892" y="3189"/>
                  </a:lnTo>
                  <a:lnTo>
                    <a:pt x="1862" y="3205"/>
                  </a:lnTo>
                  <a:lnTo>
                    <a:pt x="1832" y="3221"/>
                  </a:lnTo>
                  <a:lnTo>
                    <a:pt x="1802" y="3239"/>
                  </a:lnTo>
                  <a:lnTo>
                    <a:pt x="1773" y="3256"/>
                  </a:lnTo>
                  <a:lnTo>
                    <a:pt x="1742" y="3271"/>
                  </a:lnTo>
                  <a:lnTo>
                    <a:pt x="1712" y="3283"/>
                  </a:lnTo>
                  <a:lnTo>
                    <a:pt x="1681" y="3291"/>
                  </a:lnTo>
                  <a:lnTo>
                    <a:pt x="1649" y="3294"/>
                  </a:lnTo>
                  <a:lnTo>
                    <a:pt x="1617" y="3291"/>
                  </a:lnTo>
                  <a:lnTo>
                    <a:pt x="1586" y="3283"/>
                  </a:lnTo>
                  <a:lnTo>
                    <a:pt x="1556" y="3271"/>
                  </a:lnTo>
                  <a:lnTo>
                    <a:pt x="1525" y="3256"/>
                  </a:lnTo>
                  <a:lnTo>
                    <a:pt x="1496" y="3239"/>
                  </a:lnTo>
                  <a:lnTo>
                    <a:pt x="1466" y="3221"/>
                  </a:lnTo>
                  <a:lnTo>
                    <a:pt x="1436" y="3205"/>
                  </a:lnTo>
                  <a:lnTo>
                    <a:pt x="1406" y="3189"/>
                  </a:lnTo>
                  <a:lnTo>
                    <a:pt x="1376" y="3177"/>
                  </a:lnTo>
                  <a:lnTo>
                    <a:pt x="1345" y="3169"/>
                  </a:lnTo>
                  <a:lnTo>
                    <a:pt x="1314" y="3165"/>
                  </a:lnTo>
                  <a:lnTo>
                    <a:pt x="1281" y="3165"/>
                  </a:lnTo>
                  <a:lnTo>
                    <a:pt x="1247" y="3167"/>
                  </a:lnTo>
                  <a:lnTo>
                    <a:pt x="1213" y="3171"/>
                  </a:lnTo>
                  <a:lnTo>
                    <a:pt x="1179" y="3176"/>
                  </a:lnTo>
                  <a:lnTo>
                    <a:pt x="1145" y="3180"/>
                  </a:lnTo>
                  <a:lnTo>
                    <a:pt x="1111" y="3183"/>
                  </a:lnTo>
                  <a:lnTo>
                    <a:pt x="1079" y="3182"/>
                  </a:lnTo>
                  <a:lnTo>
                    <a:pt x="1048" y="3178"/>
                  </a:lnTo>
                  <a:lnTo>
                    <a:pt x="1018" y="3169"/>
                  </a:lnTo>
                  <a:lnTo>
                    <a:pt x="993" y="3156"/>
                  </a:lnTo>
                  <a:lnTo>
                    <a:pt x="969" y="3139"/>
                  </a:lnTo>
                  <a:lnTo>
                    <a:pt x="948" y="3119"/>
                  </a:lnTo>
                  <a:lnTo>
                    <a:pt x="927" y="3096"/>
                  </a:lnTo>
                  <a:lnTo>
                    <a:pt x="908" y="3072"/>
                  </a:lnTo>
                  <a:lnTo>
                    <a:pt x="889" y="3047"/>
                  </a:lnTo>
                  <a:lnTo>
                    <a:pt x="870" y="3022"/>
                  </a:lnTo>
                  <a:lnTo>
                    <a:pt x="851" y="2998"/>
                  </a:lnTo>
                  <a:lnTo>
                    <a:pt x="831" y="2975"/>
                  </a:lnTo>
                  <a:lnTo>
                    <a:pt x="808" y="2955"/>
                  </a:lnTo>
                  <a:lnTo>
                    <a:pt x="786" y="2937"/>
                  </a:lnTo>
                  <a:lnTo>
                    <a:pt x="761" y="2923"/>
                  </a:lnTo>
                  <a:lnTo>
                    <a:pt x="734" y="2911"/>
                  </a:lnTo>
                  <a:lnTo>
                    <a:pt x="705" y="2901"/>
                  </a:lnTo>
                  <a:lnTo>
                    <a:pt x="675" y="2892"/>
                  </a:lnTo>
                  <a:lnTo>
                    <a:pt x="645" y="2884"/>
                  </a:lnTo>
                  <a:lnTo>
                    <a:pt x="614" y="2876"/>
                  </a:lnTo>
                  <a:lnTo>
                    <a:pt x="585" y="2867"/>
                  </a:lnTo>
                  <a:lnTo>
                    <a:pt x="556" y="2857"/>
                  </a:lnTo>
                  <a:lnTo>
                    <a:pt x="529" y="2845"/>
                  </a:lnTo>
                  <a:lnTo>
                    <a:pt x="505" y="2830"/>
                  </a:lnTo>
                  <a:lnTo>
                    <a:pt x="483" y="2812"/>
                  </a:lnTo>
                  <a:lnTo>
                    <a:pt x="465" y="2790"/>
                  </a:lnTo>
                  <a:lnTo>
                    <a:pt x="450" y="2766"/>
                  </a:lnTo>
                  <a:lnTo>
                    <a:pt x="438" y="2739"/>
                  </a:lnTo>
                  <a:lnTo>
                    <a:pt x="428" y="2710"/>
                  </a:lnTo>
                  <a:lnTo>
                    <a:pt x="419" y="2681"/>
                  </a:lnTo>
                  <a:lnTo>
                    <a:pt x="411" y="2650"/>
                  </a:lnTo>
                  <a:lnTo>
                    <a:pt x="403" y="2620"/>
                  </a:lnTo>
                  <a:lnTo>
                    <a:pt x="394" y="2590"/>
                  </a:lnTo>
                  <a:lnTo>
                    <a:pt x="384" y="2561"/>
                  </a:lnTo>
                  <a:lnTo>
                    <a:pt x="372" y="2534"/>
                  </a:lnTo>
                  <a:lnTo>
                    <a:pt x="358" y="2509"/>
                  </a:lnTo>
                  <a:lnTo>
                    <a:pt x="340" y="2487"/>
                  </a:lnTo>
                  <a:lnTo>
                    <a:pt x="320" y="2464"/>
                  </a:lnTo>
                  <a:lnTo>
                    <a:pt x="297" y="2444"/>
                  </a:lnTo>
                  <a:lnTo>
                    <a:pt x="272" y="2425"/>
                  </a:lnTo>
                  <a:lnTo>
                    <a:pt x="247" y="2406"/>
                  </a:lnTo>
                  <a:lnTo>
                    <a:pt x="222" y="2387"/>
                  </a:lnTo>
                  <a:lnTo>
                    <a:pt x="198" y="2368"/>
                  </a:lnTo>
                  <a:lnTo>
                    <a:pt x="175" y="2347"/>
                  </a:lnTo>
                  <a:lnTo>
                    <a:pt x="155" y="2326"/>
                  </a:lnTo>
                  <a:lnTo>
                    <a:pt x="138" y="2302"/>
                  </a:lnTo>
                  <a:lnTo>
                    <a:pt x="125" y="2277"/>
                  </a:lnTo>
                  <a:lnTo>
                    <a:pt x="116" y="2247"/>
                  </a:lnTo>
                  <a:lnTo>
                    <a:pt x="112" y="2216"/>
                  </a:lnTo>
                  <a:lnTo>
                    <a:pt x="111" y="2184"/>
                  </a:lnTo>
                  <a:lnTo>
                    <a:pt x="114" y="2150"/>
                  </a:lnTo>
                  <a:lnTo>
                    <a:pt x="118" y="2116"/>
                  </a:lnTo>
                  <a:lnTo>
                    <a:pt x="123" y="2082"/>
                  </a:lnTo>
                  <a:lnTo>
                    <a:pt x="127" y="2048"/>
                  </a:lnTo>
                  <a:lnTo>
                    <a:pt x="129" y="2014"/>
                  </a:lnTo>
                  <a:lnTo>
                    <a:pt x="129" y="1981"/>
                  </a:lnTo>
                  <a:lnTo>
                    <a:pt x="125" y="1950"/>
                  </a:lnTo>
                  <a:lnTo>
                    <a:pt x="117" y="1919"/>
                  </a:lnTo>
                  <a:lnTo>
                    <a:pt x="105" y="1890"/>
                  </a:lnTo>
                  <a:lnTo>
                    <a:pt x="90" y="1860"/>
                  </a:lnTo>
                  <a:lnTo>
                    <a:pt x="73" y="1830"/>
                  </a:lnTo>
                  <a:lnTo>
                    <a:pt x="55" y="1800"/>
                  </a:lnTo>
                  <a:lnTo>
                    <a:pt x="38" y="1771"/>
                  </a:lnTo>
                  <a:lnTo>
                    <a:pt x="23" y="1740"/>
                  </a:lnTo>
                  <a:lnTo>
                    <a:pt x="11" y="1710"/>
                  </a:lnTo>
                  <a:lnTo>
                    <a:pt x="3" y="1679"/>
                  </a:lnTo>
                  <a:lnTo>
                    <a:pt x="0" y="1647"/>
                  </a:lnTo>
                  <a:lnTo>
                    <a:pt x="3" y="1615"/>
                  </a:lnTo>
                  <a:lnTo>
                    <a:pt x="11" y="1584"/>
                  </a:lnTo>
                  <a:lnTo>
                    <a:pt x="23" y="1554"/>
                  </a:lnTo>
                  <a:lnTo>
                    <a:pt x="38" y="1523"/>
                  </a:lnTo>
                  <a:lnTo>
                    <a:pt x="55" y="1494"/>
                  </a:lnTo>
                  <a:lnTo>
                    <a:pt x="73" y="1464"/>
                  </a:lnTo>
                  <a:lnTo>
                    <a:pt x="90" y="1434"/>
                  </a:lnTo>
                  <a:lnTo>
                    <a:pt x="105" y="1404"/>
                  </a:lnTo>
                  <a:lnTo>
                    <a:pt x="117" y="1375"/>
                  </a:lnTo>
                  <a:lnTo>
                    <a:pt x="125" y="1344"/>
                  </a:lnTo>
                  <a:lnTo>
                    <a:pt x="129" y="1313"/>
                  </a:lnTo>
                  <a:lnTo>
                    <a:pt x="129" y="1280"/>
                  </a:lnTo>
                  <a:lnTo>
                    <a:pt x="127" y="1246"/>
                  </a:lnTo>
                  <a:lnTo>
                    <a:pt x="123" y="1212"/>
                  </a:lnTo>
                  <a:lnTo>
                    <a:pt x="118" y="1178"/>
                  </a:lnTo>
                  <a:lnTo>
                    <a:pt x="114" y="1144"/>
                  </a:lnTo>
                  <a:lnTo>
                    <a:pt x="111" y="1110"/>
                  </a:lnTo>
                  <a:lnTo>
                    <a:pt x="112" y="1078"/>
                  </a:lnTo>
                  <a:lnTo>
                    <a:pt x="116" y="1047"/>
                  </a:lnTo>
                  <a:lnTo>
                    <a:pt x="125" y="1017"/>
                  </a:lnTo>
                  <a:lnTo>
                    <a:pt x="138" y="992"/>
                  </a:lnTo>
                  <a:lnTo>
                    <a:pt x="155" y="968"/>
                  </a:lnTo>
                  <a:lnTo>
                    <a:pt x="175" y="947"/>
                  </a:lnTo>
                  <a:lnTo>
                    <a:pt x="198" y="926"/>
                  </a:lnTo>
                  <a:lnTo>
                    <a:pt x="222" y="907"/>
                  </a:lnTo>
                  <a:lnTo>
                    <a:pt x="247" y="888"/>
                  </a:lnTo>
                  <a:lnTo>
                    <a:pt x="272" y="869"/>
                  </a:lnTo>
                  <a:lnTo>
                    <a:pt x="297" y="850"/>
                  </a:lnTo>
                  <a:lnTo>
                    <a:pt x="320" y="830"/>
                  </a:lnTo>
                  <a:lnTo>
                    <a:pt x="340" y="807"/>
                  </a:lnTo>
                  <a:lnTo>
                    <a:pt x="358" y="785"/>
                  </a:lnTo>
                  <a:lnTo>
                    <a:pt x="372" y="760"/>
                  </a:lnTo>
                  <a:lnTo>
                    <a:pt x="384" y="733"/>
                  </a:lnTo>
                  <a:lnTo>
                    <a:pt x="394" y="704"/>
                  </a:lnTo>
                  <a:lnTo>
                    <a:pt x="403" y="674"/>
                  </a:lnTo>
                  <a:lnTo>
                    <a:pt x="411" y="644"/>
                  </a:lnTo>
                  <a:lnTo>
                    <a:pt x="419" y="613"/>
                  </a:lnTo>
                  <a:lnTo>
                    <a:pt x="428" y="584"/>
                  </a:lnTo>
                  <a:lnTo>
                    <a:pt x="438" y="555"/>
                  </a:lnTo>
                  <a:lnTo>
                    <a:pt x="450" y="528"/>
                  </a:lnTo>
                  <a:lnTo>
                    <a:pt x="465" y="504"/>
                  </a:lnTo>
                  <a:lnTo>
                    <a:pt x="483" y="482"/>
                  </a:lnTo>
                  <a:lnTo>
                    <a:pt x="505" y="464"/>
                  </a:lnTo>
                  <a:lnTo>
                    <a:pt x="529" y="449"/>
                  </a:lnTo>
                  <a:lnTo>
                    <a:pt x="556" y="437"/>
                  </a:lnTo>
                  <a:lnTo>
                    <a:pt x="585" y="427"/>
                  </a:lnTo>
                  <a:lnTo>
                    <a:pt x="614" y="418"/>
                  </a:lnTo>
                  <a:lnTo>
                    <a:pt x="645" y="410"/>
                  </a:lnTo>
                  <a:lnTo>
                    <a:pt x="675" y="402"/>
                  </a:lnTo>
                  <a:lnTo>
                    <a:pt x="705" y="393"/>
                  </a:lnTo>
                  <a:lnTo>
                    <a:pt x="734" y="383"/>
                  </a:lnTo>
                  <a:lnTo>
                    <a:pt x="761" y="371"/>
                  </a:lnTo>
                  <a:lnTo>
                    <a:pt x="786" y="357"/>
                  </a:lnTo>
                  <a:lnTo>
                    <a:pt x="808" y="339"/>
                  </a:lnTo>
                  <a:lnTo>
                    <a:pt x="831" y="319"/>
                  </a:lnTo>
                  <a:lnTo>
                    <a:pt x="851" y="296"/>
                  </a:lnTo>
                  <a:lnTo>
                    <a:pt x="870" y="272"/>
                  </a:lnTo>
                  <a:lnTo>
                    <a:pt x="889" y="247"/>
                  </a:lnTo>
                  <a:lnTo>
                    <a:pt x="908" y="222"/>
                  </a:lnTo>
                  <a:lnTo>
                    <a:pt x="927" y="198"/>
                  </a:lnTo>
                  <a:lnTo>
                    <a:pt x="948" y="175"/>
                  </a:lnTo>
                  <a:lnTo>
                    <a:pt x="969" y="155"/>
                  </a:lnTo>
                  <a:lnTo>
                    <a:pt x="993" y="138"/>
                  </a:lnTo>
                  <a:lnTo>
                    <a:pt x="1018" y="125"/>
                  </a:lnTo>
                  <a:lnTo>
                    <a:pt x="1048" y="116"/>
                  </a:lnTo>
                  <a:lnTo>
                    <a:pt x="1079" y="112"/>
                  </a:lnTo>
                  <a:lnTo>
                    <a:pt x="1111" y="111"/>
                  </a:lnTo>
                  <a:lnTo>
                    <a:pt x="1145" y="114"/>
                  </a:lnTo>
                  <a:lnTo>
                    <a:pt x="1179" y="118"/>
                  </a:lnTo>
                  <a:lnTo>
                    <a:pt x="1213" y="123"/>
                  </a:lnTo>
                  <a:lnTo>
                    <a:pt x="1247" y="127"/>
                  </a:lnTo>
                  <a:lnTo>
                    <a:pt x="1281" y="129"/>
                  </a:lnTo>
                  <a:lnTo>
                    <a:pt x="1314" y="129"/>
                  </a:lnTo>
                  <a:lnTo>
                    <a:pt x="1345" y="125"/>
                  </a:lnTo>
                  <a:lnTo>
                    <a:pt x="1376" y="117"/>
                  </a:lnTo>
                  <a:lnTo>
                    <a:pt x="1406" y="105"/>
                  </a:lnTo>
                  <a:lnTo>
                    <a:pt x="1436" y="89"/>
                  </a:lnTo>
                  <a:lnTo>
                    <a:pt x="1466" y="73"/>
                  </a:lnTo>
                  <a:lnTo>
                    <a:pt x="1496" y="55"/>
                  </a:lnTo>
                  <a:lnTo>
                    <a:pt x="1525" y="38"/>
                  </a:lnTo>
                  <a:lnTo>
                    <a:pt x="1556" y="23"/>
                  </a:lnTo>
                  <a:lnTo>
                    <a:pt x="1586" y="11"/>
                  </a:lnTo>
                  <a:lnTo>
                    <a:pt x="1617" y="3"/>
                  </a:lnTo>
                  <a:lnTo>
                    <a:pt x="164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7" name="Freeform 6" title="scalloped circle">
              <a:extLst>
                <a:ext uri="{FF2B5EF4-FFF2-40B4-BE49-F238E27FC236}">
                  <a16:creationId xmlns:a16="http://schemas.microsoft.com/office/drawing/2014/main" id="{8F4106B4-F788-9509-3AF5-42068BE5AA17}"/>
                </a:ext>
              </a:extLst>
            </p:cNvPr>
            <p:cNvSpPr/>
            <p:nvPr userDrawn="1"/>
          </p:nvSpPr>
          <p:spPr bwMode="auto">
            <a:xfrm>
              <a:off x="3834803" y="905548"/>
              <a:ext cx="4680000" cy="4680000"/>
            </a:xfrm>
            <a:custGeom>
              <a:avLst/>
              <a:gdLst/>
              <a:ahLst/>
              <a:cxnLst/>
              <a:rect l="0" t="0" r="r" b="b"/>
              <a:pathLst>
                <a:path w="3298" h="3294">
                  <a:moveTo>
                    <a:pt x="1649" y="0"/>
                  </a:moveTo>
                  <a:lnTo>
                    <a:pt x="1681" y="3"/>
                  </a:lnTo>
                  <a:lnTo>
                    <a:pt x="1712" y="11"/>
                  </a:lnTo>
                  <a:lnTo>
                    <a:pt x="1742" y="23"/>
                  </a:lnTo>
                  <a:lnTo>
                    <a:pt x="1773" y="38"/>
                  </a:lnTo>
                  <a:lnTo>
                    <a:pt x="1802" y="55"/>
                  </a:lnTo>
                  <a:lnTo>
                    <a:pt x="1832" y="73"/>
                  </a:lnTo>
                  <a:lnTo>
                    <a:pt x="1862" y="89"/>
                  </a:lnTo>
                  <a:lnTo>
                    <a:pt x="1892" y="105"/>
                  </a:lnTo>
                  <a:lnTo>
                    <a:pt x="1921" y="117"/>
                  </a:lnTo>
                  <a:lnTo>
                    <a:pt x="1953" y="125"/>
                  </a:lnTo>
                  <a:lnTo>
                    <a:pt x="1984" y="129"/>
                  </a:lnTo>
                  <a:lnTo>
                    <a:pt x="2017" y="129"/>
                  </a:lnTo>
                  <a:lnTo>
                    <a:pt x="2051" y="127"/>
                  </a:lnTo>
                  <a:lnTo>
                    <a:pt x="2085" y="123"/>
                  </a:lnTo>
                  <a:lnTo>
                    <a:pt x="2119" y="118"/>
                  </a:lnTo>
                  <a:lnTo>
                    <a:pt x="2153" y="114"/>
                  </a:lnTo>
                  <a:lnTo>
                    <a:pt x="2187" y="111"/>
                  </a:lnTo>
                  <a:lnTo>
                    <a:pt x="2219" y="112"/>
                  </a:lnTo>
                  <a:lnTo>
                    <a:pt x="2250" y="116"/>
                  </a:lnTo>
                  <a:lnTo>
                    <a:pt x="2280" y="125"/>
                  </a:lnTo>
                  <a:lnTo>
                    <a:pt x="2305" y="138"/>
                  </a:lnTo>
                  <a:lnTo>
                    <a:pt x="2329" y="155"/>
                  </a:lnTo>
                  <a:lnTo>
                    <a:pt x="2350" y="175"/>
                  </a:lnTo>
                  <a:lnTo>
                    <a:pt x="2371" y="198"/>
                  </a:lnTo>
                  <a:lnTo>
                    <a:pt x="2390" y="222"/>
                  </a:lnTo>
                  <a:lnTo>
                    <a:pt x="2409" y="247"/>
                  </a:lnTo>
                  <a:lnTo>
                    <a:pt x="2428" y="272"/>
                  </a:lnTo>
                  <a:lnTo>
                    <a:pt x="2447" y="296"/>
                  </a:lnTo>
                  <a:lnTo>
                    <a:pt x="2467" y="319"/>
                  </a:lnTo>
                  <a:lnTo>
                    <a:pt x="2490" y="339"/>
                  </a:lnTo>
                  <a:lnTo>
                    <a:pt x="2512" y="357"/>
                  </a:lnTo>
                  <a:lnTo>
                    <a:pt x="2537" y="371"/>
                  </a:lnTo>
                  <a:lnTo>
                    <a:pt x="2564" y="383"/>
                  </a:lnTo>
                  <a:lnTo>
                    <a:pt x="2593" y="393"/>
                  </a:lnTo>
                  <a:lnTo>
                    <a:pt x="2623" y="402"/>
                  </a:lnTo>
                  <a:lnTo>
                    <a:pt x="2653" y="410"/>
                  </a:lnTo>
                  <a:lnTo>
                    <a:pt x="2684" y="418"/>
                  </a:lnTo>
                  <a:lnTo>
                    <a:pt x="2713" y="427"/>
                  </a:lnTo>
                  <a:lnTo>
                    <a:pt x="2742" y="437"/>
                  </a:lnTo>
                  <a:lnTo>
                    <a:pt x="2769" y="449"/>
                  </a:lnTo>
                  <a:lnTo>
                    <a:pt x="2793" y="464"/>
                  </a:lnTo>
                  <a:lnTo>
                    <a:pt x="2815" y="482"/>
                  </a:lnTo>
                  <a:lnTo>
                    <a:pt x="2833" y="504"/>
                  </a:lnTo>
                  <a:lnTo>
                    <a:pt x="2848" y="528"/>
                  </a:lnTo>
                  <a:lnTo>
                    <a:pt x="2860" y="555"/>
                  </a:lnTo>
                  <a:lnTo>
                    <a:pt x="2870" y="584"/>
                  </a:lnTo>
                  <a:lnTo>
                    <a:pt x="2879" y="613"/>
                  </a:lnTo>
                  <a:lnTo>
                    <a:pt x="2887" y="644"/>
                  </a:lnTo>
                  <a:lnTo>
                    <a:pt x="2895" y="674"/>
                  </a:lnTo>
                  <a:lnTo>
                    <a:pt x="2904" y="704"/>
                  </a:lnTo>
                  <a:lnTo>
                    <a:pt x="2914" y="733"/>
                  </a:lnTo>
                  <a:lnTo>
                    <a:pt x="2926" y="760"/>
                  </a:lnTo>
                  <a:lnTo>
                    <a:pt x="2940" y="785"/>
                  </a:lnTo>
                  <a:lnTo>
                    <a:pt x="2958" y="807"/>
                  </a:lnTo>
                  <a:lnTo>
                    <a:pt x="2978" y="830"/>
                  </a:lnTo>
                  <a:lnTo>
                    <a:pt x="3001" y="850"/>
                  </a:lnTo>
                  <a:lnTo>
                    <a:pt x="3025" y="869"/>
                  </a:lnTo>
                  <a:lnTo>
                    <a:pt x="3051" y="888"/>
                  </a:lnTo>
                  <a:lnTo>
                    <a:pt x="3076" y="907"/>
                  </a:lnTo>
                  <a:lnTo>
                    <a:pt x="3100" y="926"/>
                  </a:lnTo>
                  <a:lnTo>
                    <a:pt x="3123" y="947"/>
                  </a:lnTo>
                  <a:lnTo>
                    <a:pt x="3143" y="968"/>
                  </a:lnTo>
                  <a:lnTo>
                    <a:pt x="3160" y="992"/>
                  </a:lnTo>
                  <a:lnTo>
                    <a:pt x="3173" y="1017"/>
                  </a:lnTo>
                  <a:lnTo>
                    <a:pt x="3182" y="1047"/>
                  </a:lnTo>
                  <a:lnTo>
                    <a:pt x="3186" y="1078"/>
                  </a:lnTo>
                  <a:lnTo>
                    <a:pt x="3187" y="1110"/>
                  </a:lnTo>
                  <a:lnTo>
                    <a:pt x="3184" y="1144"/>
                  </a:lnTo>
                  <a:lnTo>
                    <a:pt x="3180" y="1178"/>
                  </a:lnTo>
                  <a:lnTo>
                    <a:pt x="3175" y="1212"/>
                  </a:lnTo>
                  <a:lnTo>
                    <a:pt x="3171" y="1246"/>
                  </a:lnTo>
                  <a:lnTo>
                    <a:pt x="3169" y="1280"/>
                  </a:lnTo>
                  <a:lnTo>
                    <a:pt x="3169" y="1313"/>
                  </a:lnTo>
                  <a:lnTo>
                    <a:pt x="3173" y="1344"/>
                  </a:lnTo>
                  <a:lnTo>
                    <a:pt x="3181" y="1375"/>
                  </a:lnTo>
                  <a:lnTo>
                    <a:pt x="3193" y="1404"/>
                  </a:lnTo>
                  <a:lnTo>
                    <a:pt x="3209" y="1434"/>
                  </a:lnTo>
                  <a:lnTo>
                    <a:pt x="3225" y="1464"/>
                  </a:lnTo>
                  <a:lnTo>
                    <a:pt x="3243" y="1494"/>
                  </a:lnTo>
                  <a:lnTo>
                    <a:pt x="3260" y="1523"/>
                  </a:lnTo>
                  <a:lnTo>
                    <a:pt x="3275" y="1554"/>
                  </a:lnTo>
                  <a:lnTo>
                    <a:pt x="3287" y="1584"/>
                  </a:lnTo>
                  <a:lnTo>
                    <a:pt x="3295" y="1615"/>
                  </a:lnTo>
                  <a:lnTo>
                    <a:pt x="3298" y="1647"/>
                  </a:lnTo>
                  <a:lnTo>
                    <a:pt x="3295" y="1679"/>
                  </a:lnTo>
                  <a:lnTo>
                    <a:pt x="3287" y="1710"/>
                  </a:lnTo>
                  <a:lnTo>
                    <a:pt x="3275" y="1740"/>
                  </a:lnTo>
                  <a:lnTo>
                    <a:pt x="3260" y="1771"/>
                  </a:lnTo>
                  <a:lnTo>
                    <a:pt x="3243" y="1800"/>
                  </a:lnTo>
                  <a:lnTo>
                    <a:pt x="3225" y="1830"/>
                  </a:lnTo>
                  <a:lnTo>
                    <a:pt x="3209" y="1860"/>
                  </a:lnTo>
                  <a:lnTo>
                    <a:pt x="3193" y="1890"/>
                  </a:lnTo>
                  <a:lnTo>
                    <a:pt x="3181" y="1919"/>
                  </a:lnTo>
                  <a:lnTo>
                    <a:pt x="3173" y="1950"/>
                  </a:lnTo>
                  <a:lnTo>
                    <a:pt x="3169" y="1981"/>
                  </a:lnTo>
                  <a:lnTo>
                    <a:pt x="3169" y="2014"/>
                  </a:lnTo>
                  <a:lnTo>
                    <a:pt x="3171" y="2048"/>
                  </a:lnTo>
                  <a:lnTo>
                    <a:pt x="3175" y="2082"/>
                  </a:lnTo>
                  <a:lnTo>
                    <a:pt x="3180" y="2116"/>
                  </a:lnTo>
                  <a:lnTo>
                    <a:pt x="3184" y="2150"/>
                  </a:lnTo>
                  <a:lnTo>
                    <a:pt x="3187" y="2184"/>
                  </a:lnTo>
                  <a:lnTo>
                    <a:pt x="3186" y="2216"/>
                  </a:lnTo>
                  <a:lnTo>
                    <a:pt x="3182" y="2247"/>
                  </a:lnTo>
                  <a:lnTo>
                    <a:pt x="3173" y="2277"/>
                  </a:lnTo>
                  <a:lnTo>
                    <a:pt x="3160" y="2302"/>
                  </a:lnTo>
                  <a:lnTo>
                    <a:pt x="3143" y="2326"/>
                  </a:lnTo>
                  <a:lnTo>
                    <a:pt x="3123" y="2347"/>
                  </a:lnTo>
                  <a:lnTo>
                    <a:pt x="3100" y="2368"/>
                  </a:lnTo>
                  <a:lnTo>
                    <a:pt x="3076" y="2387"/>
                  </a:lnTo>
                  <a:lnTo>
                    <a:pt x="3051" y="2406"/>
                  </a:lnTo>
                  <a:lnTo>
                    <a:pt x="3025" y="2425"/>
                  </a:lnTo>
                  <a:lnTo>
                    <a:pt x="3001" y="2444"/>
                  </a:lnTo>
                  <a:lnTo>
                    <a:pt x="2978" y="2464"/>
                  </a:lnTo>
                  <a:lnTo>
                    <a:pt x="2958" y="2487"/>
                  </a:lnTo>
                  <a:lnTo>
                    <a:pt x="2940" y="2509"/>
                  </a:lnTo>
                  <a:lnTo>
                    <a:pt x="2926" y="2534"/>
                  </a:lnTo>
                  <a:lnTo>
                    <a:pt x="2914" y="2561"/>
                  </a:lnTo>
                  <a:lnTo>
                    <a:pt x="2904" y="2590"/>
                  </a:lnTo>
                  <a:lnTo>
                    <a:pt x="2895" y="2620"/>
                  </a:lnTo>
                  <a:lnTo>
                    <a:pt x="2887" y="2650"/>
                  </a:lnTo>
                  <a:lnTo>
                    <a:pt x="2879" y="2681"/>
                  </a:lnTo>
                  <a:lnTo>
                    <a:pt x="2870" y="2710"/>
                  </a:lnTo>
                  <a:lnTo>
                    <a:pt x="2860" y="2739"/>
                  </a:lnTo>
                  <a:lnTo>
                    <a:pt x="2848" y="2766"/>
                  </a:lnTo>
                  <a:lnTo>
                    <a:pt x="2833" y="2790"/>
                  </a:lnTo>
                  <a:lnTo>
                    <a:pt x="2815" y="2812"/>
                  </a:lnTo>
                  <a:lnTo>
                    <a:pt x="2793" y="2830"/>
                  </a:lnTo>
                  <a:lnTo>
                    <a:pt x="2769" y="2845"/>
                  </a:lnTo>
                  <a:lnTo>
                    <a:pt x="2742" y="2857"/>
                  </a:lnTo>
                  <a:lnTo>
                    <a:pt x="2713" y="2867"/>
                  </a:lnTo>
                  <a:lnTo>
                    <a:pt x="2684" y="2876"/>
                  </a:lnTo>
                  <a:lnTo>
                    <a:pt x="2653" y="2884"/>
                  </a:lnTo>
                  <a:lnTo>
                    <a:pt x="2623" y="2892"/>
                  </a:lnTo>
                  <a:lnTo>
                    <a:pt x="2593" y="2901"/>
                  </a:lnTo>
                  <a:lnTo>
                    <a:pt x="2564" y="2911"/>
                  </a:lnTo>
                  <a:lnTo>
                    <a:pt x="2537" y="2923"/>
                  </a:lnTo>
                  <a:lnTo>
                    <a:pt x="2512" y="2937"/>
                  </a:lnTo>
                  <a:lnTo>
                    <a:pt x="2490" y="2955"/>
                  </a:lnTo>
                  <a:lnTo>
                    <a:pt x="2467" y="2975"/>
                  </a:lnTo>
                  <a:lnTo>
                    <a:pt x="2447" y="2998"/>
                  </a:lnTo>
                  <a:lnTo>
                    <a:pt x="2428" y="3022"/>
                  </a:lnTo>
                  <a:lnTo>
                    <a:pt x="2409" y="3047"/>
                  </a:lnTo>
                  <a:lnTo>
                    <a:pt x="2390" y="3072"/>
                  </a:lnTo>
                  <a:lnTo>
                    <a:pt x="2371" y="3096"/>
                  </a:lnTo>
                  <a:lnTo>
                    <a:pt x="2350" y="3119"/>
                  </a:lnTo>
                  <a:lnTo>
                    <a:pt x="2329" y="3139"/>
                  </a:lnTo>
                  <a:lnTo>
                    <a:pt x="2305" y="3156"/>
                  </a:lnTo>
                  <a:lnTo>
                    <a:pt x="2280" y="3169"/>
                  </a:lnTo>
                  <a:lnTo>
                    <a:pt x="2250" y="3178"/>
                  </a:lnTo>
                  <a:lnTo>
                    <a:pt x="2219" y="3182"/>
                  </a:lnTo>
                  <a:lnTo>
                    <a:pt x="2187" y="3183"/>
                  </a:lnTo>
                  <a:lnTo>
                    <a:pt x="2153" y="3180"/>
                  </a:lnTo>
                  <a:lnTo>
                    <a:pt x="2119" y="3176"/>
                  </a:lnTo>
                  <a:lnTo>
                    <a:pt x="2085" y="3171"/>
                  </a:lnTo>
                  <a:lnTo>
                    <a:pt x="2051" y="3167"/>
                  </a:lnTo>
                  <a:lnTo>
                    <a:pt x="2017" y="3165"/>
                  </a:lnTo>
                  <a:lnTo>
                    <a:pt x="1984" y="3165"/>
                  </a:lnTo>
                  <a:lnTo>
                    <a:pt x="1953" y="3169"/>
                  </a:lnTo>
                  <a:lnTo>
                    <a:pt x="1921" y="3177"/>
                  </a:lnTo>
                  <a:lnTo>
                    <a:pt x="1892" y="3189"/>
                  </a:lnTo>
                  <a:lnTo>
                    <a:pt x="1862" y="3205"/>
                  </a:lnTo>
                  <a:lnTo>
                    <a:pt x="1832" y="3221"/>
                  </a:lnTo>
                  <a:lnTo>
                    <a:pt x="1802" y="3239"/>
                  </a:lnTo>
                  <a:lnTo>
                    <a:pt x="1773" y="3256"/>
                  </a:lnTo>
                  <a:lnTo>
                    <a:pt x="1742" y="3271"/>
                  </a:lnTo>
                  <a:lnTo>
                    <a:pt x="1712" y="3283"/>
                  </a:lnTo>
                  <a:lnTo>
                    <a:pt x="1681" y="3291"/>
                  </a:lnTo>
                  <a:lnTo>
                    <a:pt x="1649" y="3294"/>
                  </a:lnTo>
                  <a:lnTo>
                    <a:pt x="1617" y="3291"/>
                  </a:lnTo>
                  <a:lnTo>
                    <a:pt x="1586" y="3283"/>
                  </a:lnTo>
                  <a:lnTo>
                    <a:pt x="1556" y="3271"/>
                  </a:lnTo>
                  <a:lnTo>
                    <a:pt x="1525" y="3256"/>
                  </a:lnTo>
                  <a:lnTo>
                    <a:pt x="1496" y="3239"/>
                  </a:lnTo>
                  <a:lnTo>
                    <a:pt x="1466" y="3221"/>
                  </a:lnTo>
                  <a:lnTo>
                    <a:pt x="1436" y="3205"/>
                  </a:lnTo>
                  <a:lnTo>
                    <a:pt x="1406" y="3189"/>
                  </a:lnTo>
                  <a:lnTo>
                    <a:pt x="1376" y="3177"/>
                  </a:lnTo>
                  <a:lnTo>
                    <a:pt x="1345" y="3169"/>
                  </a:lnTo>
                  <a:lnTo>
                    <a:pt x="1314" y="3165"/>
                  </a:lnTo>
                  <a:lnTo>
                    <a:pt x="1281" y="3165"/>
                  </a:lnTo>
                  <a:lnTo>
                    <a:pt x="1247" y="3167"/>
                  </a:lnTo>
                  <a:lnTo>
                    <a:pt x="1213" y="3171"/>
                  </a:lnTo>
                  <a:lnTo>
                    <a:pt x="1179" y="3176"/>
                  </a:lnTo>
                  <a:lnTo>
                    <a:pt x="1145" y="3180"/>
                  </a:lnTo>
                  <a:lnTo>
                    <a:pt x="1111" y="3183"/>
                  </a:lnTo>
                  <a:lnTo>
                    <a:pt x="1079" y="3182"/>
                  </a:lnTo>
                  <a:lnTo>
                    <a:pt x="1048" y="3178"/>
                  </a:lnTo>
                  <a:lnTo>
                    <a:pt x="1018" y="3169"/>
                  </a:lnTo>
                  <a:lnTo>
                    <a:pt x="993" y="3156"/>
                  </a:lnTo>
                  <a:lnTo>
                    <a:pt x="969" y="3139"/>
                  </a:lnTo>
                  <a:lnTo>
                    <a:pt x="948" y="3119"/>
                  </a:lnTo>
                  <a:lnTo>
                    <a:pt x="927" y="3096"/>
                  </a:lnTo>
                  <a:lnTo>
                    <a:pt x="908" y="3072"/>
                  </a:lnTo>
                  <a:lnTo>
                    <a:pt x="889" y="3047"/>
                  </a:lnTo>
                  <a:lnTo>
                    <a:pt x="870" y="3022"/>
                  </a:lnTo>
                  <a:lnTo>
                    <a:pt x="851" y="2998"/>
                  </a:lnTo>
                  <a:lnTo>
                    <a:pt x="831" y="2975"/>
                  </a:lnTo>
                  <a:lnTo>
                    <a:pt x="808" y="2955"/>
                  </a:lnTo>
                  <a:lnTo>
                    <a:pt x="786" y="2937"/>
                  </a:lnTo>
                  <a:lnTo>
                    <a:pt x="761" y="2923"/>
                  </a:lnTo>
                  <a:lnTo>
                    <a:pt x="734" y="2911"/>
                  </a:lnTo>
                  <a:lnTo>
                    <a:pt x="705" y="2901"/>
                  </a:lnTo>
                  <a:lnTo>
                    <a:pt x="675" y="2892"/>
                  </a:lnTo>
                  <a:lnTo>
                    <a:pt x="645" y="2884"/>
                  </a:lnTo>
                  <a:lnTo>
                    <a:pt x="614" y="2876"/>
                  </a:lnTo>
                  <a:lnTo>
                    <a:pt x="585" y="2867"/>
                  </a:lnTo>
                  <a:lnTo>
                    <a:pt x="556" y="2857"/>
                  </a:lnTo>
                  <a:lnTo>
                    <a:pt x="529" y="2845"/>
                  </a:lnTo>
                  <a:lnTo>
                    <a:pt x="505" y="2830"/>
                  </a:lnTo>
                  <a:lnTo>
                    <a:pt x="483" y="2812"/>
                  </a:lnTo>
                  <a:lnTo>
                    <a:pt x="465" y="2790"/>
                  </a:lnTo>
                  <a:lnTo>
                    <a:pt x="450" y="2766"/>
                  </a:lnTo>
                  <a:lnTo>
                    <a:pt x="438" y="2739"/>
                  </a:lnTo>
                  <a:lnTo>
                    <a:pt x="428" y="2710"/>
                  </a:lnTo>
                  <a:lnTo>
                    <a:pt x="419" y="2681"/>
                  </a:lnTo>
                  <a:lnTo>
                    <a:pt x="411" y="2650"/>
                  </a:lnTo>
                  <a:lnTo>
                    <a:pt x="403" y="2620"/>
                  </a:lnTo>
                  <a:lnTo>
                    <a:pt x="394" y="2590"/>
                  </a:lnTo>
                  <a:lnTo>
                    <a:pt x="384" y="2561"/>
                  </a:lnTo>
                  <a:lnTo>
                    <a:pt x="372" y="2534"/>
                  </a:lnTo>
                  <a:lnTo>
                    <a:pt x="358" y="2509"/>
                  </a:lnTo>
                  <a:lnTo>
                    <a:pt x="340" y="2487"/>
                  </a:lnTo>
                  <a:lnTo>
                    <a:pt x="320" y="2464"/>
                  </a:lnTo>
                  <a:lnTo>
                    <a:pt x="297" y="2444"/>
                  </a:lnTo>
                  <a:lnTo>
                    <a:pt x="272" y="2425"/>
                  </a:lnTo>
                  <a:lnTo>
                    <a:pt x="247" y="2406"/>
                  </a:lnTo>
                  <a:lnTo>
                    <a:pt x="222" y="2387"/>
                  </a:lnTo>
                  <a:lnTo>
                    <a:pt x="198" y="2368"/>
                  </a:lnTo>
                  <a:lnTo>
                    <a:pt x="175" y="2347"/>
                  </a:lnTo>
                  <a:lnTo>
                    <a:pt x="155" y="2326"/>
                  </a:lnTo>
                  <a:lnTo>
                    <a:pt x="138" y="2302"/>
                  </a:lnTo>
                  <a:lnTo>
                    <a:pt x="125" y="2277"/>
                  </a:lnTo>
                  <a:lnTo>
                    <a:pt x="116" y="2247"/>
                  </a:lnTo>
                  <a:lnTo>
                    <a:pt x="112" y="2216"/>
                  </a:lnTo>
                  <a:lnTo>
                    <a:pt x="111" y="2184"/>
                  </a:lnTo>
                  <a:lnTo>
                    <a:pt x="114" y="2150"/>
                  </a:lnTo>
                  <a:lnTo>
                    <a:pt x="118" y="2116"/>
                  </a:lnTo>
                  <a:lnTo>
                    <a:pt x="123" y="2082"/>
                  </a:lnTo>
                  <a:lnTo>
                    <a:pt x="127" y="2048"/>
                  </a:lnTo>
                  <a:lnTo>
                    <a:pt x="129" y="2014"/>
                  </a:lnTo>
                  <a:lnTo>
                    <a:pt x="129" y="1981"/>
                  </a:lnTo>
                  <a:lnTo>
                    <a:pt x="125" y="1950"/>
                  </a:lnTo>
                  <a:lnTo>
                    <a:pt x="117" y="1919"/>
                  </a:lnTo>
                  <a:lnTo>
                    <a:pt x="105" y="1890"/>
                  </a:lnTo>
                  <a:lnTo>
                    <a:pt x="90" y="1860"/>
                  </a:lnTo>
                  <a:lnTo>
                    <a:pt x="73" y="1830"/>
                  </a:lnTo>
                  <a:lnTo>
                    <a:pt x="55" y="1800"/>
                  </a:lnTo>
                  <a:lnTo>
                    <a:pt x="38" y="1771"/>
                  </a:lnTo>
                  <a:lnTo>
                    <a:pt x="23" y="1740"/>
                  </a:lnTo>
                  <a:lnTo>
                    <a:pt x="11" y="1710"/>
                  </a:lnTo>
                  <a:lnTo>
                    <a:pt x="3" y="1679"/>
                  </a:lnTo>
                  <a:lnTo>
                    <a:pt x="0" y="1647"/>
                  </a:lnTo>
                  <a:lnTo>
                    <a:pt x="3" y="1615"/>
                  </a:lnTo>
                  <a:lnTo>
                    <a:pt x="11" y="1584"/>
                  </a:lnTo>
                  <a:lnTo>
                    <a:pt x="23" y="1554"/>
                  </a:lnTo>
                  <a:lnTo>
                    <a:pt x="38" y="1523"/>
                  </a:lnTo>
                  <a:lnTo>
                    <a:pt x="55" y="1494"/>
                  </a:lnTo>
                  <a:lnTo>
                    <a:pt x="73" y="1464"/>
                  </a:lnTo>
                  <a:lnTo>
                    <a:pt x="90" y="1434"/>
                  </a:lnTo>
                  <a:lnTo>
                    <a:pt x="105" y="1404"/>
                  </a:lnTo>
                  <a:lnTo>
                    <a:pt x="117" y="1375"/>
                  </a:lnTo>
                  <a:lnTo>
                    <a:pt x="125" y="1344"/>
                  </a:lnTo>
                  <a:lnTo>
                    <a:pt x="129" y="1313"/>
                  </a:lnTo>
                  <a:lnTo>
                    <a:pt x="129" y="1280"/>
                  </a:lnTo>
                  <a:lnTo>
                    <a:pt x="127" y="1246"/>
                  </a:lnTo>
                  <a:lnTo>
                    <a:pt x="123" y="1212"/>
                  </a:lnTo>
                  <a:lnTo>
                    <a:pt x="118" y="1178"/>
                  </a:lnTo>
                  <a:lnTo>
                    <a:pt x="114" y="1144"/>
                  </a:lnTo>
                  <a:lnTo>
                    <a:pt x="111" y="1110"/>
                  </a:lnTo>
                  <a:lnTo>
                    <a:pt x="112" y="1078"/>
                  </a:lnTo>
                  <a:lnTo>
                    <a:pt x="116" y="1047"/>
                  </a:lnTo>
                  <a:lnTo>
                    <a:pt x="125" y="1017"/>
                  </a:lnTo>
                  <a:lnTo>
                    <a:pt x="138" y="992"/>
                  </a:lnTo>
                  <a:lnTo>
                    <a:pt x="155" y="968"/>
                  </a:lnTo>
                  <a:lnTo>
                    <a:pt x="175" y="947"/>
                  </a:lnTo>
                  <a:lnTo>
                    <a:pt x="198" y="926"/>
                  </a:lnTo>
                  <a:lnTo>
                    <a:pt x="222" y="907"/>
                  </a:lnTo>
                  <a:lnTo>
                    <a:pt x="247" y="888"/>
                  </a:lnTo>
                  <a:lnTo>
                    <a:pt x="272" y="869"/>
                  </a:lnTo>
                  <a:lnTo>
                    <a:pt x="297" y="850"/>
                  </a:lnTo>
                  <a:lnTo>
                    <a:pt x="320" y="830"/>
                  </a:lnTo>
                  <a:lnTo>
                    <a:pt x="340" y="807"/>
                  </a:lnTo>
                  <a:lnTo>
                    <a:pt x="358" y="785"/>
                  </a:lnTo>
                  <a:lnTo>
                    <a:pt x="372" y="760"/>
                  </a:lnTo>
                  <a:lnTo>
                    <a:pt x="384" y="733"/>
                  </a:lnTo>
                  <a:lnTo>
                    <a:pt x="394" y="704"/>
                  </a:lnTo>
                  <a:lnTo>
                    <a:pt x="403" y="674"/>
                  </a:lnTo>
                  <a:lnTo>
                    <a:pt x="411" y="644"/>
                  </a:lnTo>
                  <a:lnTo>
                    <a:pt x="419" y="613"/>
                  </a:lnTo>
                  <a:lnTo>
                    <a:pt x="428" y="584"/>
                  </a:lnTo>
                  <a:lnTo>
                    <a:pt x="438" y="555"/>
                  </a:lnTo>
                  <a:lnTo>
                    <a:pt x="450" y="528"/>
                  </a:lnTo>
                  <a:lnTo>
                    <a:pt x="465" y="504"/>
                  </a:lnTo>
                  <a:lnTo>
                    <a:pt x="483" y="482"/>
                  </a:lnTo>
                  <a:lnTo>
                    <a:pt x="505" y="464"/>
                  </a:lnTo>
                  <a:lnTo>
                    <a:pt x="529" y="449"/>
                  </a:lnTo>
                  <a:lnTo>
                    <a:pt x="556" y="437"/>
                  </a:lnTo>
                  <a:lnTo>
                    <a:pt x="585" y="427"/>
                  </a:lnTo>
                  <a:lnTo>
                    <a:pt x="614" y="418"/>
                  </a:lnTo>
                  <a:lnTo>
                    <a:pt x="645" y="410"/>
                  </a:lnTo>
                  <a:lnTo>
                    <a:pt x="675" y="402"/>
                  </a:lnTo>
                  <a:lnTo>
                    <a:pt x="705" y="393"/>
                  </a:lnTo>
                  <a:lnTo>
                    <a:pt x="734" y="383"/>
                  </a:lnTo>
                  <a:lnTo>
                    <a:pt x="761" y="371"/>
                  </a:lnTo>
                  <a:lnTo>
                    <a:pt x="786" y="357"/>
                  </a:lnTo>
                  <a:lnTo>
                    <a:pt x="808" y="339"/>
                  </a:lnTo>
                  <a:lnTo>
                    <a:pt x="831" y="319"/>
                  </a:lnTo>
                  <a:lnTo>
                    <a:pt x="851" y="296"/>
                  </a:lnTo>
                  <a:lnTo>
                    <a:pt x="870" y="272"/>
                  </a:lnTo>
                  <a:lnTo>
                    <a:pt x="889" y="247"/>
                  </a:lnTo>
                  <a:lnTo>
                    <a:pt x="908" y="222"/>
                  </a:lnTo>
                  <a:lnTo>
                    <a:pt x="927" y="198"/>
                  </a:lnTo>
                  <a:lnTo>
                    <a:pt x="948" y="175"/>
                  </a:lnTo>
                  <a:lnTo>
                    <a:pt x="969" y="155"/>
                  </a:lnTo>
                  <a:lnTo>
                    <a:pt x="993" y="138"/>
                  </a:lnTo>
                  <a:lnTo>
                    <a:pt x="1018" y="125"/>
                  </a:lnTo>
                  <a:lnTo>
                    <a:pt x="1048" y="116"/>
                  </a:lnTo>
                  <a:lnTo>
                    <a:pt x="1079" y="112"/>
                  </a:lnTo>
                  <a:lnTo>
                    <a:pt x="1111" y="111"/>
                  </a:lnTo>
                  <a:lnTo>
                    <a:pt x="1145" y="114"/>
                  </a:lnTo>
                  <a:lnTo>
                    <a:pt x="1179" y="118"/>
                  </a:lnTo>
                  <a:lnTo>
                    <a:pt x="1213" y="123"/>
                  </a:lnTo>
                  <a:lnTo>
                    <a:pt x="1247" y="127"/>
                  </a:lnTo>
                  <a:lnTo>
                    <a:pt x="1281" y="129"/>
                  </a:lnTo>
                  <a:lnTo>
                    <a:pt x="1314" y="129"/>
                  </a:lnTo>
                  <a:lnTo>
                    <a:pt x="1345" y="125"/>
                  </a:lnTo>
                  <a:lnTo>
                    <a:pt x="1376" y="117"/>
                  </a:lnTo>
                  <a:lnTo>
                    <a:pt x="1406" y="105"/>
                  </a:lnTo>
                  <a:lnTo>
                    <a:pt x="1436" y="89"/>
                  </a:lnTo>
                  <a:lnTo>
                    <a:pt x="1466" y="73"/>
                  </a:lnTo>
                  <a:lnTo>
                    <a:pt x="1496" y="55"/>
                  </a:lnTo>
                  <a:lnTo>
                    <a:pt x="1525" y="38"/>
                  </a:lnTo>
                  <a:lnTo>
                    <a:pt x="1556" y="23"/>
                  </a:lnTo>
                  <a:lnTo>
                    <a:pt x="1586" y="11"/>
                  </a:lnTo>
                  <a:lnTo>
                    <a:pt x="1617" y="3"/>
                  </a:lnTo>
                  <a:lnTo>
                    <a:pt x="1649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B9F6A19-0818-0B4A-8854-6C1F69ED92F8}" type="datetimeFigureOut">
              <a:rPr lang="en-IL" smtClean="0"/>
              <a:t>31/03/2023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1075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6939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68597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144458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2040716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370285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985918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502942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797996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22331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039200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B9F6A19-0818-0B4A-8854-6C1F69ED92F8}" type="datetimeFigureOut">
              <a:rPr lang="en-IL" smtClean="0"/>
              <a:t>30/03/2023</a:t>
            </a:fld>
            <a:endParaRPr lang="en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1156DEC-B544-4F48-8BAB-0F3A81E57652}" type="slidenum">
              <a:rPr lang="en-IL" smtClean="0"/>
              <a:t>‹#›</a:t>
            </a:fld>
            <a:endParaRPr lang="en-IL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38704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ublicdomainpictures.net/en/view-image.php?image=37875&amp;picture=stick-figure-family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2932E9C-BCE7-4564-84F6-CBA75E8B0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C7A8FD-E375-431A-898D-F728F0948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EA1BA2-CE1D-4A42-7098-F51B0B943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587" y="986216"/>
            <a:ext cx="5235575" cy="4394988"/>
          </a:xfrm>
        </p:spPr>
        <p:txBody>
          <a:bodyPr>
            <a:normAutofit/>
          </a:bodyPr>
          <a:lstStyle/>
          <a:p>
            <a:pPr algn="l"/>
            <a:r>
              <a:rPr lang="en-IL" sz="8000"/>
              <a:t>Stronger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C621E2-C9A1-42DB-B77B-FDEC40996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85FBED9-5297-4759-B2C0-B6C973023B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390140" y="61344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" name="Freeform 6" title="scalloped circle">
            <a:extLst>
              <a:ext uri="{FF2B5EF4-FFF2-40B4-BE49-F238E27FC236}">
                <a16:creationId xmlns:a16="http://schemas.microsoft.com/office/drawing/2014/main" id="{49133AF0-9EC0-DF97-4116-EA386311B8D2}"/>
              </a:ext>
            </a:extLst>
          </p:cNvPr>
          <p:cNvSpPr/>
          <p:nvPr/>
        </p:nvSpPr>
        <p:spPr bwMode="auto">
          <a:xfrm>
            <a:off x="6667927" y="843710"/>
            <a:ext cx="4680000" cy="4680000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CFA95-7FE3-C029-CB6C-DC6BE71AE1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9587" y="5248894"/>
            <a:ext cx="5796399" cy="1152794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IL" sz="1900" dirty="0">
                <a:solidFill>
                  <a:srgbClr val="F3F3F2"/>
                </a:solidFill>
              </a:rPr>
              <a:t>An App to Motivate and Entertain</a:t>
            </a:r>
          </a:p>
          <a:p>
            <a:pPr algn="l">
              <a:lnSpc>
                <a:spcPct val="90000"/>
              </a:lnSpc>
            </a:pPr>
            <a:r>
              <a:rPr lang="en-US" sz="1400" dirty="0">
                <a:solidFill>
                  <a:srgbClr val="F3F3F2"/>
                </a:solidFill>
              </a:rPr>
              <a:t>B</a:t>
            </a:r>
            <a:r>
              <a:rPr lang="en-IL" sz="1400" dirty="0">
                <a:solidFill>
                  <a:srgbClr val="F3F3F2"/>
                </a:solidFill>
              </a:rPr>
              <a:t>y roee Zalicha, Saar ofek and michal mano</a:t>
            </a:r>
          </a:p>
        </p:txBody>
      </p:sp>
      <p:pic>
        <p:nvPicPr>
          <p:cNvPr id="4" name="Graphic 3" descr="Muscular arm with solid fill">
            <a:extLst>
              <a:ext uri="{FF2B5EF4-FFF2-40B4-BE49-F238E27FC236}">
                <a16:creationId xmlns:a16="http://schemas.microsoft.com/office/drawing/2014/main" id="{D8D669C0-D725-AFE8-EE1A-513C328488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99261" y="1619392"/>
            <a:ext cx="3217333" cy="321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445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&#10;&#10;Description automatically generated with low confidence">
            <a:extLst>
              <a:ext uri="{FF2B5EF4-FFF2-40B4-BE49-F238E27FC236}">
                <a16:creationId xmlns:a16="http://schemas.microsoft.com/office/drawing/2014/main" id="{858A425E-EAC5-3470-6362-046C0324219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8112" l="2240" r="97917">
                        <a14:foregroundMark x1="23021" y1="20052" x2="14375" y2="20443"/>
                        <a14:foregroundMark x1="14375" y1="20443" x2="12188" y2="28385"/>
                        <a14:foregroundMark x1="12188" y1="28385" x2="18281" y2="36523"/>
                        <a14:foregroundMark x1="18281" y1="36523" x2="26927" y2="36719"/>
                        <a14:foregroundMark x1="26927" y1="36719" x2="28438" y2="35221"/>
                        <a14:foregroundMark x1="25260" y1="25195" x2="22083" y2="36784"/>
                        <a14:foregroundMark x1="22083" y1="36784" x2="22500" y2="68099"/>
                        <a14:foregroundMark x1="22500" y1="68099" x2="19844" y2="73503"/>
                        <a14:foregroundMark x1="7552" y1="92643" x2="74635" y2="96354"/>
                        <a14:foregroundMark x1="74635" y1="96354" x2="90052" y2="95443"/>
                        <a14:foregroundMark x1="90052" y1="95443" x2="91198" y2="95443"/>
                        <a14:foregroundMark x1="89323" y1="57617" x2="88021" y2="91471"/>
                        <a14:foregroundMark x1="93802" y1="54102" x2="89115" y2="80013"/>
                        <a14:foregroundMark x1="96250" y1="94727" x2="58906" y2="97526"/>
                        <a14:foregroundMark x1="6198" y1="90560" x2="7344" y2="98242"/>
                        <a14:foregroundMark x1="7344" y1="98242" x2="7344" y2="98242"/>
                        <a14:foregroundMark x1="30104" y1="95898" x2="29948" y2="98047"/>
                        <a14:foregroundMark x1="35729" y1="95898" x2="43594" y2="96875"/>
                        <a14:foregroundMark x1="74219" y1="95898" x2="93594" y2="94727"/>
                        <a14:foregroundMark x1="95313" y1="92188" x2="95469" y2="97331"/>
                        <a14:foregroundMark x1="96979" y1="91016" x2="97917" y2="98047"/>
                        <a14:foregroundMark x1="96615" y1="96615" x2="30781" y2="99219"/>
                        <a14:foregroundMark x1="30781" y1="99219" x2="8073" y2="97721"/>
                        <a14:foregroundMark x1="8073" y1="97721" x2="2240" y2="94466"/>
                        <a14:foregroundMark x1="2240" y1="94466" x2="3802" y2="91732"/>
                      </a14:backgroundRemoval>
                    </a14:imgEffect>
                    <a14:imgEffect>
                      <a14:artisticPencilSketch trans="20000" pressure="4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496458" y="-661487"/>
            <a:ext cx="9399360" cy="7519487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567927E-EA37-F644-E5D2-B6A867172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Our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A1E923-9799-B378-F994-A5FB3C2614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L" sz="2400" dirty="0"/>
              <a:t>The path of treatment is long and scary – many trips to the hospital, long treatments that can be boring or painful, and the fear of the unknown.</a:t>
            </a:r>
          </a:p>
          <a:p>
            <a:r>
              <a:rPr lang="en-IL" sz="2400" dirty="0"/>
              <a:t>Children can be stuck waiting in the car, waiting for the doctor, waiting for a treatment to end, and waiting for discharge from the hospital. </a:t>
            </a:r>
          </a:p>
          <a:p>
            <a:r>
              <a:rPr lang="en-IL" sz="2400" dirty="0"/>
              <a:t>We want to help children deal with these challenges alongside their parents.</a:t>
            </a:r>
          </a:p>
          <a:p>
            <a:endParaRPr lang="en-IL" sz="2400" dirty="0"/>
          </a:p>
        </p:txBody>
      </p:sp>
    </p:spTree>
    <p:extLst>
      <p:ext uri="{BB962C8B-B14F-4D97-AF65-F5344CB8AC3E}">
        <p14:creationId xmlns:p14="http://schemas.microsoft.com/office/powerpoint/2010/main" val="252042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8EF79-3196-17DA-89C7-BBF7B8C6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A7836-A20E-43B2-5A89-113A77D18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L" sz="2400" dirty="0"/>
              <a:t>Stronger is an app that gameifies the treatment experience in order to reward children and motivate them on the path to health.</a:t>
            </a:r>
          </a:p>
          <a:p>
            <a:r>
              <a:rPr lang="en-IL" sz="2400" dirty="0"/>
              <a:t>For each treatment completed, the child is rewarded with Strength (points) that can be used to buy rewards and upgrade in-app games.</a:t>
            </a:r>
          </a:p>
          <a:p>
            <a:r>
              <a:rPr lang="en-IL" sz="2400" dirty="0"/>
              <a:t>Checking off tasks and watching the timer count down helps motivate the child to continue being patient, and earning Strength gives them a feeling of reward.</a:t>
            </a:r>
          </a:p>
          <a:p>
            <a:r>
              <a:rPr lang="en-IL" sz="2400" dirty="0"/>
              <a:t>Child with himself – we chose not to make it a multi-player experience</a:t>
            </a:r>
          </a:p>
        </p:txBody>
      </p:sp>
    </p:spTree>
    <p:extLst>
      <p:ext uri="{BB962C8B-B14F-4D97-AF65-F5344CB8AC3E}">
        <p14:creationId xmlns:p14="http://schemas.microsoft.com/office/powerpoint/2010/main" val="3264452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493A86-DE55-5735-9FFC-3368F75C8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226276" y="2667108"/>
            <a:ext cx="5785561" cy="1325563"/>
          </a:xfrm>
        </p:spPr>
        <p:txBody>
          <a:bodyPr/>
          <a:lstStyle/>
          <a:p>
            <a:pPr algn="ctr"/>
            <a:r>
              <a:rPr lang="en-IL" dirty="0"/>
              <a:t>Flow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CF9E71B-CCDB-B130-C22D-67BB8C71D4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4275508"/>
              </p:ext>
            </p:extLst>
          </p:nvPr>
        </p:nvGraphicFramePr>
        <p:xfrm>
          <a:off x="1830120" y="151410"/>
          <a:ext cx="8976426" cy="65551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3864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630A84-1E38-835E-7C76-7F756B3E2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Main Features</a:t>
            </a:r>
            <a:br>
              <a:rPr lang="en-IL" dirty="0"/>
            </a:br>
            <a:r>
              <a:rPr lang="en-IL" sz="2000" dirty="0"/>
              <a:t>Parent vs. Child</a:t>
            </a:r>
            <a:endParaRPr lang="en-IL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3A009-6147-BE9D-BE28-E175E9EE2A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1560286"/>
          </a:xfrm>
        </p:spPr>
        <p:txBody>
          <a:bodyPr/>
          <a:lstStyle/>
          <a:p>
            <a:r>
              <a:rPr lang="en-IL" dirty="0"/>
              <a:t>Unique family ID is saved in a database (FireBase)</a:t>
            </a:r>
          </a:p>
          <a:p>
            <a:r>
              <a:rPr lang="en-IL" dirty="0"/>
              <a:t>From setup, only parents have the ability to add to the treatment and store tabs</a:t>
            </a:r>
          </a:p>
          <a:p>
            <a:endParaRPr lang="en-IL" dirty="0"/>
          </a:p>
          <a:p>
            <a:pPr marL="0" indent="0">
              <a:buNone/>
            </a:pPr>
            <a:endParaRPr lang="en-IL" dirty="0"/>
          </a:p>
        </p:txBody>
      </p:sp>
      <p:pic>
        <p:nvPicPr>
          <p:cNvPr id="7" name="Content Placeholder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AF0ABC6-70D0-9A50-7A42-091613C42C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867597" y="253453"/>
            <a:ext cx="2904455" cy="5973176"/>
          </a:xfrm>
        </p:spPr>
      </p:pic>
      <p:pic>
        <p:nvPicPr>
          <p:cNvPr id="9" name="Picture 8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0DD27AD5-BA0F-4EF1-341A-4293A591F8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0572" y="253457"/>
            <a:ext cx="2904455" cy="5973172"/>
          </a:xfrm>
          <a:prstGeom prst="rect">
            <a:avLst/>
          </a:prstGeom>
        </p:spPr>
      </p:pic>
      <p:cxnSp>
        <p:nvCxnSpPr>
          <p:cNvPr id="11" name="Curved Connector 10">
            <a:extLst>
              <a:ext uri="{FF2B5EF4-FFF2-40B4-BE49-F238E27FC236}">
                <a16:creationId xmlns:a16="http://schemas.microsoft.com/office/drawing/2014/main" id="{EA6119AD-7608-134A-DEE0-7FB8CCF24128}"/>
              </a:ext>
            </a:extLst>
          </p:cNvPr>
          <p:cNvCxnSpPr>
            <a:cxnSpLocks/>
            <a:stCxn id="4" idx="0"/>
          </p:cNvCxnSpPr>
          <p:nvPr/>
        </p:nvCxnSpPr>
        <p:spPr>
          <a:xfrm rot="16200000" flipH="1">
            <a:off x="6170382" y="-226783"/>
            <a:ext cx="184425" cy="5209991"/>
          </a:xfrm>
          <a:prstGeom prst="curvedConnector4">
            <a:avLst>
              <a:gd name="adj1" fmla="val -123953"/>
              <a:gd name="adj2" fmla="val 73036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>
            <a:extLst>
              <a:ext uri="{FF2B5EF4-FFF2-40B4-BE49-F238E27FC236}">
                <a16:creationId xmlns:a16="http://schemas.microsoft.com/office/drawing/2014/main" id="{275F5B31-5926-BB86-2934-D648B0B4640C}"/>
              </a:ext>
            </a:extLst>
          </p:cNvPr>
          <p:cNvCxnSpPr>
            <a:cxnSpLocks/>
            <a:stCxn id="4" idx="2"/>
          </p:cNvCxnSpPr>
          <p:nvPr/>
        </p:nvCxnSpPr>
        <p:spPr>
          <a:xfrm rot="16200000" flipH="1">
            <a:off x="5376499" y="2127386"/>
            <a:ext cx="1105172" cy="4542971"/>
          </a:xfrm>
          <a:prstGeom prst="curvedConnector2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E0F256B3-CBB2-DFBC-B1C6-D8D8C091A13B}"/>
              </a:ext>
            </a:extLst>
          </p:cNvPr>
          <p:cNvSpPr/>
          <p:nvPr/>
        </p:nvSpPr>
        <p:spPr>
          <a:xfrm>
            <a:off x="5956301" y="685765"/>
            <a:ext cx="2838726" cy="867263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AE980D53-1D90-6A00-5249-E3C446D261AA}"/>
              </a:ext>
            </a:extLst>
          </p:cNvPr>
          <p:cNvSpPr/>
          <p:nvPr/>
        </p:nvSpPr>
        <p:spPr>
          <a:xfrm>
            <a:off x="6075520" y="889719"/>
            <a:ext cx="2534557" cy="1113726"/>
          </a:xfrm>
          <a:prstGeom prst="roundRect">
            <a:avLst/>
          </a:prstGeom>
          <a:solidFill>
            <a:srgbClr val="57A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L" dirty="0"/>
              <a:t>Dialysis</a:t>
            </a:r>
          </a:p>
          <a:p>
            <a:pPr algn="ctr"/>
            <a:r>
              <a:rPr lang="en-IL" dirty="0">
                <a:latin typeface="Trade Gothic Inline" panose="020B0504030203020204" pitchFamily="34" charset="0"/>
              </a:rPr>
              <a:t>04:00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324C908-F7A5-F066-4908-7511E3A20A7A}"/>
              </a:ext>
            </a:extLst>
          </p:cNvPr>
          <p:cNvSpPr/>
          <p:nvPr/>
        </p:nvSpPr>
        <p:spPr>
          <a:xfrm>
            <a:off x="6262594" y="1646520"/>
            <a:ext cx="2142671" cy="292461"/>
          </a:xfrm>
          <a:prstGeom prst="roundRect">
            <a:avLst/>
          </a:prstGeom>
          <a:solidFill>
            <a:srgbClr val="27AC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dirty="0"/>
              <a:t>Start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242588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3A009-6147-BE9D-BE28-E175E9EE2A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57300" y="2213430"/>
            <a:ext cx="4800600" cy="3619500"/>
          </a:xfrm>
        </p:spPr>
        <p:txBody>
          <a:bodyPr anchor="ctr">
            <a:normAutofit/>
          </a:bodyPr>
          <a:lstStyle/>
          <a:p>
            <a:r>
              <a:rPr lang="en-IL" sz="2400" dirty="0"/>
              <a:t>As the child goes through an often boring or painful treatment, they earn more and more points that the can use on rewards.</a:t>
            </a:r>
          </a:p>
          <a:p>
            <a:r>
              <a:rPr lang="en-IL" sz="2400" dirty="0"/>
              <a:t>They can unlock new minigames, earn upgrades in existing games, and buy prizes from their parents!</a:t>
            </a:r>
          </a:p>
          <a:p>
            <a:endParaRPr lang="en-IL" sz="24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60F3E9-E049-A9F4-0145-3526ECF0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Main Features</a:t>
            </a:r>
            <a:br>
              <a:rPr lang="en-IL" dirty="0"/>
            </a:br>
            <a:r>
              <a:rPr lang="en-IL" sz="2000" dirty="0"/>
              <a:t>Rewarding experience</a:t>
            </a:r>
            <a:endParaRPr lang="en-IL" dirty="0"/>
          </a:p>
        </p:txBody>
      </p:sp>
      <p:pic>
        <p:nvPicPr>
          <p:cNvPr id="7" name="device-2023-03-31-003237.mp4">
            <a:hlinkClick r:id="" action="ppaction://media"/>
            <a:extLst>
              <a:ext uri="{FF2B5EF4-FFF2-40B4-BE49-F238E27FC236}">
                <a16:creationId xmlns:a16="http://schemas.microsoft.com/office/drawing/2014/main" id="{AD6587F9-C0F1-F350-162A-85BE504356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84862" y="382385"/>
            <a:ext cx="3026681" cy="622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05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3A009-6147-BE9D-BE28-E175E9EE2A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L" dirty="0"/>
              <a:t>When the child starts the treatment, a timer starts counts down…</a:t>
            </a:r>
          </a:p>
          <a:p>
            <a:r>
              <a:rPr lang="en-IL" dirty="0"/>
              <a:t>If the timer goes into overtime (because of waiting times) the child can earn more points, which puts a silver lining on an otherwise frustrating experience</a:t>
            </a:r>
          </a:p>
          <a:p>
            <a:endParaRPr lang="en-IL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60F3E9-E049-A9F4-0145-3526ECF0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Main Features</a:t>
            </a:r>
            <a:br>
              <a:rPr lang="en-IL" dirty="0"/>
            </a:br>
            <a:r>
              <a:rPr lang="en-IL" sz="2000" dirty="0"/>
              <a:t>Treatment Timer</a:t>
            </a:r>
            <a:endParaRPr lang="en-IL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3C440F72-9832-73E3-9F38-C8B377826C6F}"/>
              </a:ext>
            </a:extLst>
          </p:cNvPr>
          <p:cNvSpPr/>
          <p:nvPr/>
        </p:nvSpPr>
        <p:spPr>
          <a:xfrm>
            <a:off x="6888320" y="802633"/>
            <a:ext cx="4345737" cy="2143767"/>
          </a:xfrm>
          <a:prstGeom prst="roundRect">
            <a:avLst/>
          </a:prstGeom>
          <a:solidFill>
            <a:srgbClr val="57ABF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L" dirty="0"/>
              <a:t>Dialysis</a:t>
            </a:r>
          </a:p>
          <a:p>
            <a:pPr algn="ctr"/>
            <a:endParaRPr lang="en-IL" dirty="0"/>
          </a:p>
          <a:p>
            <a:pPr algn="ctr"/>
            <a:r>
              <a:rPr lang="en-IL" sz="4400" dirty="0">
                <a:latin typeface="Trade Gothic Inline" panose="020B0504030203020204" pitchFamily="34" charset="0"/>
              </a:rPr>
              <a:t>04:00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98AD72A-6D16-9508-2B4D-C55683202BE2}"/>
              </a:ext>
            </a:extLst>
          </p:cNvPr>
          <p:cNvSpPr/>
          <p:nvPr/>
        </p:nvSpPr>
        <p:spPr>
          <a:xfrm>
            <a:off x="7224282" y="2286000"/>
            <a:ext cx="3673811" cy="562947"/>
          </a:xfrm>
          <a:prstGeom prst="roundRect">
            <a:avLst/>
          </a:prstGeom>
          <a:solidFill>
            <a:srgbClr val="27ACF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dirty="0"/>
              <a:t>Start</a:t>
            </a:r>
            <a:endParaRPr lang="en-IL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EBC245F-52FB-C486-DA8A-477C26168340}"/>
              </a:ext>
            </a:extLst>
          </p:cNvPr>
          <p:cNvSpPr/>
          <p:nvPr/>
        </p:nvSpPr>
        <p:spPr>
          <a:xfrm>
            <a:off x="6888320" y="3911600"/>
            <a:ext cx="4345737" cy="2143767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IL" dirty="0"/>
              <a:t>Dialysis</a:t>
            </a:r>
          </a:p>
          <a:p>
            <a:pPr algn="ctr"/>
            <a:endParaRPr lang="en-IL" dirty="0"/>
          </a:p>
          <a:p>
            <a:pPr algn="ctr"/>
            <a:r>
              <a:rPr lang="en-IL" sz="4400" dirty="0">
                <a:latin typeface="Trade Gothic Inline" panose="020B0504030203020204" pitchFamily="34" charset="0"/>
              </a:rPr>
              <a:t>+00:12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8DD163B-DFF9-24F5-22E3-A17B03CA2D5E}"/>
              </a:ext>
            </a:extLst>
          </p:cNvPr>
          <p:cNvSpPr/>
          <p:nvPr/>
        </p:nvSpPr>
        <p:spPr>
          <a:xfrm>
            <a:off x="7224282" y="5394967"/>
            <a:ext cx="3673811" cy="562947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dirty="0"/>
              <a:t>Finish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993981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C3A009-6147-BE9D-BE28-E175E9EE2AB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L" dirty="0"/>
              <a:t>While the child is waiting, they can play minigames</a:t>
            </a:r>
          </a:p>
          <a:p>
            <a:r>
              <a:rPr lang="en-IL" dirty="0"/>
              <a:t>Using points, the child can upgrade the minigames and unlock new ones</a:t>
            </a:r>
          </a:p>
          <a:p>
            <a:endParaRPr lang="en-IL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260F3E9-E049-A9F4-0145-3526ECF0D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Main Features</a:t>
            </a:r>
            <a:br>
              <a:rPr lang="en-IL" dirty="0"/>
            </a:br>
            <a:r>
              <a:rPr lang="en-IL" sz="2000" dirty="0"/>
              <a:t>In-app minigames</a:t>
            </a:r>
            <a:endParaRPr lang="en-IL" dirty="0"/>
          </a:p>
        </p:txBody>
      </p:sp>
      <p:pic>
        <p:nvPicPr>
          <p:cNvPr id="5" name="device-2023-03-31-003106.mp4">
            <a:hlinkClick r:id="" action="ppaction://media"/>
            <a:extLst>
              <a:ext uri="{FF2B5EF4-FFF2-40B4-BE49-F238E27FC236}">
                <a16:creationId xmlns:a16="http://schemas.microsoft.com/office/drawing/2014/main" id="{C0ABE7D6-E1DB-2CC4-1763-E38ADD48CB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13407" y="221582"/>
            <a:ext cx="3121293" cy="641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10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8EF79-3196-17DA-89C7-BBF7B8C6D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L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A7836-A20E-43B2-5A89-113A77D18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L" sz="2400" i="1" dirty="0"/>
              <a:t>Stronger </a:t>
            </a:r>
            <a:r>
              <a:rPr lang="en-IL" sz="2400" dirty="0"/>
              <a:t>gives the child motivation to go through with their treatments by rewarding them for every difficult and boring task they must complete on their journey to health.</a:t>
            </a:r>
          </a:p>
          <a:p>
            <a:r>
              <a:rPr lang="en-IL" sz="2400" dirty="0"/>
              <a:t>It can help pass the time and help the child handle boredom and frustration.</a:t>
            </a:r>
          </a:p>
          <a:p>
            <a:r>
              <a:rPr lang="en-IL" sz="2400" dirty="0"/>
              <a:t>The app also allows the parent to keep their child in the loop on the next treatments they’re going to go through.</a:t>
            </a:r>
          </a:p>
        </p:txBody>
      </p:sp>
    </p:spTree>
    <p:extLst>
      <p:ext uri="{BB962C8B-B14F-4D97-AF65-F5344CB8AC3E}">
        <p14:creationId xmlns:p14="http://schemas.microsoft.com/office/powerpoint/2010/main" val="2355761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{51F0BBDA-26DB-E54C-9C85-0001B5A42D27}tf10001071</Template>
  <TotalTime>99</TotalTime>
  <Words>539</Words>
  <Application>Microsoft Macintosh PowerPoint</Application>
  <PresentationFormat>Widescreen</PresentationFormat>
  <Paragraphs>54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Gill Sans MT</vt:lpstr>
      <vt:lpstr>Impact</vt:lpstr>
      <vt:lpstr>Trade Gothic Inline</vt:lpstr>
      <vt:lpstr>Badge</vt:lpstr>
      <vt:lpstr>Stronger</vt:lpstr>
      <vt:lpstr>Our Motivation</vt:lpstr>
      <vt:lpstr>Our Solution</vt:lpstr>
      <vt:lpstr>Flow</vt:lpstr>
      <vt:lpstr>Main Features Parent vs. Child</vt:lpstr>
      <vt:lpstr>Main Features Rewarding experience</vt:lpstr>
      <vt:lpstr>Main Features Treatment Timer</vt:lpstr>
      <vt:lpstr>Main Features In-app minigames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Stronger</dc:title>
  <dc:creator>Oren Mano</dc:creator>
  <cp:lastModifiedBy>Oren Mano</cp:lastModifiedBy>
  <cp:revision>4</cp:revision>
  <dcterms:created xsi:type="dcterms:W3CDTF">2023-03-30T20:01:50Z</dcterms:created>
  <dcterms:modified xsi:type="dcterms:W3CDTF">2023-03-30T21:41:06Z</dcterms:modified>
</cp:coreProperties>
</file>

<file path=docProps/thumbnail.jpeg>
</file>